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3"/>
  </p:notesMasterIdLst>
  <p:sldIdLst>
    <p:sldId id="256" r:id="rId2"/>
    <p:sldId id="258" r:id="rId3"/>
    <p:sldId id="260" r:id="rId4"/>
    <p:sldId id="314" r:id="rId5"/>
    <p:sldId id="311" r:id="rId6"/>
    <p:sldId id="315" r:id="rId7"/>
    <p:sldId id="312" r:id="rId8"/>
    <p:sldId id="316" r:id="rId9"/>
    <p:sldId id="313" r:id="rId10"/>
    <p:sldId id="317" r:id="rId11"/>
    <p:sldId id="267" r:id="rId12"/>
  </p:sldIdLst>
  <p:sldSz cx="9144000" cy="5143500" type="screen16x9"/>
  <p:notesSz cx="6858000" cy="9144000"/>
  <p:embeddedFontLst>
    <p:embeddedFont>
      <p:font typeface="Anaheim" panose="020B0604020202020204" charset="0"/>
      <p:regular r:id="rId14"/>
    </p:embeddedFont>
    <p:embeddedFont>
      <p:font typeface="Bebas Neue" panose="020B0606020202050201" pitchFamily="34" charset="0"/>
      <p:regular r:id="rId15"/>
    </p:embeddedFont>
    <p:embeddedFont>
      <p:font typeface="DM Sans Medium" pitchFamily="2" charset="0"/>
      <p:regular r:id="rId16"/>
      <p:bold r:id="rId17"/>
      <p:italic r:id="rId18"/>
      <p:boldItalic r:id="rId19"/>
    </p:embeddedFont>
    <p:embeddedFont>
      <p:font typeface="Gill Sans MT" panose="020B0502020104020203" pitchFamily="3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77E65F-753D-4B2E-AA3B-6FA176AACA30}">
  <a:tblStyle styleId="{3C77E65F-753D-4B2E-AA3B-6FA176AACA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2D99AF9-BB5E-4D4D-8C61-BD61E8F4289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>
          <a:extLst>
            <a:ext uri="{FF2B5EF4-FFF2-40B4-BE49-F238E27FC236}">
              <a16:creationId xmlns:a16="http://schemas.microsoft.com/office/drawing/2014/main" id="{C62074B8-CF0E-BA58-C54E-C8F7AAC53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ad038acb0a_0_0:notes">
            <a:extLst>
              <a:ext uri="{FF2B5EF4-FFF2-40B4-BE49-F238E27FC236}">
                <a16:creationId xmlns:a16="http://schemas.microsoft.com/office/drawing/2014/main" id="{7151B6B2-E699-0BBB-2FB3-6B5105DE6E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ad038acb0a_0_0:notes">
            <a:extLst>
              <a:ext uri="{FF2B5EF4-FFF2-40B4-BE49-F238E27FC236}">
                <a16:creationId xmlns:a16="http://schemas.microsoft.com/office/drawing/2014/main" id="{E340DEF4-F784-7BE1-3AFF-828DF917F3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871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>
          <a:extLst>
            <a:ext uri="{FF2B5EF4-FFF2-40B4-BE49-F238E27FC236}">
              <a16:creationId xmlns:a16="http://schemas.microsoft.com/office/drawing/2014/main" id="{DD580546-73AB-8FFE-93F6-C70D58C4F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ad038acb0a_0_0:notes">
            <a:extLst>
              <a:ext uri="{FF2B5EF4-FFF2-40B4-BE49-F238E27FC236}">
                <a16:creationId xmlns:a16="http://schemas.microsoft.com/office/drawing/2014/main" id="{CFD28B35-1890-D231-667C-12AF051AE8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ad038acb0a_0_0:notes">
            <a:extLst>
              <a:ext uri="{FF2B5EF4-FFF2-40B4-BE49-F238E27FC236}">
                <a16:creationId xmlns:a16="http://schemas.microsoft.com/office/drawing/2014/main" id="{4CDFB828-CC9C-5C60-FAE8-48552A26A0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06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>
          <a:extLst>
            <a:ext uri="{FF2B5EF4-FFF2-40B4-BE49-F238E27FC236}">
              <a16:creationId xmlns:a16="http://schemas.microsoft.com/office/drawing/2014/main" id="{E81402FD-3FE8-1C0E-2FDF-73C251AD8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4dda1946d_6_308:notes">
            <a:extLst>
              <a:ext uri="{FF2B5EF4-FFF2-40B4-BE49-F238E27FC236}">
                <a16:creationId xmlns:a16="http://schemas.microsoft.com/office/drawing/2014/main" id="{2AE64CD6-2160-D0E4-198A-045E1ED116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54dda1946d_6_308:notes">
            <a:extLst>
              <a:ext uri="{FF2B5EF4-FFF2-40B4-BE49-F238E27FC236}">
                <a16:creationId xmlns:a16="http://schemas.microsoft.com/office/drawing/2014/main" id="{249CBB86-1D36-83F7-631C-C76887528B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012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>
          <a:extLst>
            <a:ext uri="{FF2B5EF4-FFF2-40B4-BE49-F238E27FC236}">
              <a16:creationId xmlns:a16="http://schemas.microsoft.com/office/drawing/2014/main" id="{A10B5094-E421-321E-A99F-9E21C12F3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ad038acb0a_0_0:notes">
            <a:extLst>
              <a:ext uri="{FF2B5EF4-FFF2-40B4-BE49-F238E27FC236}">
                <a16:creationId xmlns:a16="http://schemas.microsoft.com/office/drawing/2014/main" id="{883A869E-DAC8-A98F-CC97-BF1CC4316C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ad038acb0a_0_0:notes">
            <a:extLst>
              <a:ext uri="{FF2B5EF4-FFF2-40B4-BE49-F238E27FC236}">
                <a16:creationId xmlns:a16="http://schemas.microsoft.com/office/drawing/2014/main" id="{C1411001-F5FF-0823-04C2-B6886A541F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548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>
          <a:extLst>
            <a:ext uri="{FF2B5EF4-FFF2-40B4-BE49-F238E27FC236}">
              <a16:creationId xmlns:a16="http://schemas.microsoft.com/office/drawing/2014/main" id="{204A2F26-C06B-073A-9ABD-68C0F7FA7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4dda1946d_6_308:notes">
            <a:extLst>
              <a:ext uri="{FF2B5EF4-FFF2-40B4-BE49-F238E27FC236}">
                <a16:creationId xmlns:a16="http://schemas.microsoft.com/office/drawing/2014/main" id="{2153E2A4-492D-7963-9256-1C32C507BA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54dda1946d_6_308:notes">
            <a:extLst>
              <a:ext uri="{FF2B5EF4-FFF2-40B4-BE49-F238E27FC236}">
                <a16:creationId xmlns:a16="http://schemas.microsoft.com/office/drawing/2014/main" id="{761E8D21-8519-E83D-3336-78BD65B3C4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216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>
          <a:extLst>
            <a:ext uri="{FF2B5EF4-FFF2-40B4-BE49-F238E27FC236}">
              <a16:creationId xmlns:a16="http://schemas.microsoft.com/office/drawing/2014/main" id="{46A168A0-483F-EEAB-0BD9-4AE53CF5D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ad038acb0a_0_0:notes">
            <a:extLst>
              <a:ext uri="{FF2B5EF4-FFF2-40B4-BE49-F238E27FC236}">
                <a16:creationId xmlns:a16="http://schemas.microsoft.com/office/drawing/2014/main" id="{0C913211-0085-537C-8126-B2D38A8771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ad038acb0a_0_0:notes">
            <a:extLst>
              <a:ext uri="{FF2B5EF4-FFF2-40B4-BE49-F238E27FC236}">
                <a16:creationId xmlns:a16="http://schemas.microsoft.com/office/drawing/2014/main" id="{1C2662EC-7246-6BC5-77AC-62B6747114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149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>
          <a:extLst>
            <a:ext uri="{FF2B5EF4-FFF2-40B4-BE49-F238E27FC236}">
              <a16:creationId xmlns:a16="http://schemas.microsoft.com/office/drawing/2014/main" id="{3B0428F0-3920-AD63-5FDB-C8F1AE346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4dda1946d_6_308:notes">
            <a:extLst>
              <a:ext uri="{FF2B5EF4-FFF2-40B4-BE49-F238E27FC236}">
                <a16:creationId xmlns:a16="http://schemas.microsoft.com/office/drawing/2014/main" id="{2DAB5B25-BBF9-D7A0-33F0-7D1294FCFB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54dda1946d_6_308:notes">
            <a:extLst>
              <a:ext uri="{FF2B5EF4-FFF2-40B4-BE49-F238E27FC236}">
                <a16:creationId xmlns:a16="http://schemas.microsoft.com/office/drawing/2014/main" id="{C9B44BD2-71D1-91DF-7787-3C84AB173B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04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342075" y="46275"/>
            <a:ext cx="731400" cy="76800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25239" r="24663"/>
          <a:stretch/>
        </p:blipFill>
        <p:spPr>
          <a:xfrm flipH="1">
            <a:off x="-359322" y="-484124"/>
            <a:ext cx="1732547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15575" r="17319"/>
          <a:stretch/>
        </p:blipFill>
        <p:spPr>
          <a:xfrm rot="7309233">
            <a:off x="7872925" y="3692173"/>
            <a:ext cx="2324749" cy="1828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"/>
          <p:cNvGrpSpPr/>
          <p:nvPr/>
        </p:nvGrpSpPr>
        <p:grpSpPr>
          <a:xfrm>
            <a:off x="242025" y="185025"/>
            <a:ext cx="8602850" cy="2913875"/>
            <a:chOff x="242025" y="185025"/>
            <a:chExt cx="8602850" cy="2913875"/>
          </a:xfrm>
        </p:grpSpPr>
        <p:sp>
          <p:nvSpPr>
            <p:cNvPr id="13" name="Google Shape;13;p2"/>
            <p:cNvSpPr/>
            <p:nvPr/>
          </p:nvSpPr>
          <p:spPr>
            <a:xfrm>
              <a:off x="242025" y="1748275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123950" y="185025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570675" y="2824700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2450604" y="305678"/>
            <a:ext cx="2258545" cy="4575229"/>
            <a:chOff x="2450604" y="305678"/>
            <a:chExt cx="2258545" cy="4575229"/>
          </a:xfrm>
        </p:grpSpPr>
        <p:grpSp>
          <p:nvGrpSpPr>
            <p:cNvPr id="17" name="Google Shape;17;p2"/>
            <p:cNvGrpSpPr/>
            <p:nvPr/>
          </p:nvGrpSpPr>
          <p:grpSpPr>
            <a:xfrm>
              <a:off x="2450604" y="305678"/>
              <a:ext cx="274297" cy="32917"/>
              <a:chOff x="3442775" y="4506975"/>
              <a:chExt cx="812250" cy="9690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4434852" y="4847990"/>
              <a:ext cx="274297" cy="32917"/>
              <a:chOff x="3442775" y="4506975"/>
              <a:chExt cx="812250" cy="969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29" name="Google Shape;29;p2"/>
          <p:cNvPicPr preferRelativeResize="0"/>
          <p:nvPr/>
        </p:nvPicPr>
        <p:blipFill rotWithShape="1">
          <a:blip r:embed="rId4">
            <a:alphaModFix/>
          </a:blip>
          <a:srcRect l="57098" t="16029" r="3509" b="43399"/>
          <a:stretch/>
        </p:blipFill>
        <p:spPr>
          <a:xfrm>
            <a:off x="27425" y="4233388"/>
            <a:ext cx="1371602" cy="13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Google Shape;30;p2"/>
          <p:cNvGrpSpPr/>
          <p:nvPr/>
        </p:nvGrpSpPr>
        <p:grpSpPr>
          <a:xfrm>
            <a:off x="-548545" y="1564075"/>
            <a:ext cx="10103995" cy="2445256"/>
            <a:chOff x="-548545" y="1564075"/>
            <a:chExt cx="10103995" cy="2445256"/>
          </a:xfrm>
        </p:grpSpPr>
        <p:grpSp>
          <p:nvGrpSpPr>
            <p:cNvPr id="31" name="Google Shape;31;p2"/>
            <p:cNvGrpSpPr/>
            <p:nvPr/>
          </p:nvGrpSpPr>
          <p:grpSpPr>
            <a:xfrm>
              <a:off x="-548545" y="2912241"/>
              <a:ext cx="1097090" cy="1097090"/>
              <a:chOff x="-423175" y="2918850"/>
              <a:chExt cx="822900" cy="822900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0" name="Google Shape;40;p2"/>
            <p:cNvGrpSpPr/>
            <p:nvPr/>
          </p:nvGrpSpPr>
          <p:grpSpPr>
            <a:xfrm>
              <a:off x="8732550" y="1564075"/>
              <a:ext cx="822900" cy="822900"/>
              <a:chOff x="8735900" y="445925"/>
              <a:chExt cx="822900" cy="822900"/>
            </a:xfrm>
          </p:grpSpPr>
          <p:sp>
            <p:nvSpPr>
              <p:cNvPr id="41" name="Google Shape;41;p2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911150" y="1203175"/>
            <a:ext cx="7321800" cy="20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2256600" y="3483125"/>
            <a:ext cx="46308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1291500" y="2335953"/>
            <a:ext cx="3805200" cy="16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title" idx="2" hasCustomPrompt="1"/>
          </p:nvPr>
        </p:nvSpPr>
        <p:spPr>
          <a:xfrm>
            <a:off x="1371600" y="1162347"/>
            <a:ext cx="1097400" cy="1097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54" name="Google Shape;54;p3"/>
          <p:cNvPicPr preferRelativeResize="0"/>
          <p:nvPr/>
        </p:nvPicPr>
        <p:blipFill rotWithShape="1">
          <a:blip r:embed="rId2">
            <a:alphaModFix amt="77000"/>
          </a:blip>
          <a:srcRect l="51169" t="56240" r="6542"/>
          <a:stretch/>
        </p:blipFill>
        <p:spPr>
          <a:xfrm flipH="1">
            <a:off x="-855775" y="3742338"/>
            <a:ext cx="2227374" cy="22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3"/>
          <p:cNvPicPr preferRelativeResize="0"/>
          <p:nvPr/>
        </p:nvPicPr>
        <p:blipFill rotWithShape="1">
          <a:blip r:embed="rId2">
            <a:alphaModFix amt="77000"/>
          </a:blip>
          <a:srcRect l="55131" t="4843" r="2579" b="82335"/>
          <a:stretch/>
        </p:blipFill>
        <p:spPr>
          <a:xfrm rot="10800000" flipH="1">
            <a:off x="7903238" y="82300"/>
            <a:ext cx="15479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"/>
          <p:cNvSpPr/>
          <p:nvPr/>
        </p:nvSpPr>
        <p:spPr>
          <a:xfrm flipH="1">
            <a:off x="120816" y="3468143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7" name="Google Shape;57;p3"/>
          <p:cNvGrpSpPr/>
          <p:nvPr/>
        </p:nvGrpSpPr>
        <p:grpSpPr>
          <a:xfrm>
            <a:off x="1407803" y="598116"/>
            <a:ext cx="7665697" cy="4300117"/>
            <a:chOff x="1407803" y="598116"/>
            <a:chExt cx="7665697" cy="4300117"/>
          </a:xfrm>
        </p:grpSpPr>
        <p:grpSp>
          <p:nvGrpSpPr>
            <p:cNvPr id="58" name="Google Shape;58;p3"/>
            <p:cNvGrpSpPr/>
            <p:nvPr/>
          </p:nvGrpSpPr>
          <p:grpSpPr>
            <a:xfrm flipH="1">
              <a:off x="8799203" y="598116"/>
              <a:ext cx="274297" cy="32917"/>
              <a:chOff x="3442775" y="4506975"/>
              <a:chExt cx="812250" cy="96900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 flipH="1">
              <a:off x="1407803" y="4865316"/>
              <a:ext cx="274297" cy="32917"/>
              <a:chOff x="3442775" y="4506975"/>
              <a:chExt cx="812250" cy="969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>
            <a:spLocks noGrp="1"/>
          </p:cNvSpPr>
          <p:nvPr>
            <p:ph type="pic" idx="2"/>
          </p:nvPr>
        </p:nvSpPr>
        <p:spPr>
          <a:xfrm>
            <a:off x="1794" y="0"/>
            <a:ext cx="367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7"/>
          <p:cNvSpPr txBox="1">
            <a:spLocks noGrp="1"/>
          </p:cNvSpPr>
          <p:nvPr>
            <p:ph type="title"/>
          </p:nvPr>
        </p:nvSpPr>
        <p:spPr>
          <a:xfrm>
            <a:off x="4555950" y="1280200"/>
            <a:ext cx="34536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7"/>
          <p:cNvSpPr txBox="1">
            <a:spLocks noGrp="1"/>
          </p:cNvSpPr>
          <p:nvPr>
            <p:ph type="subTitle" idx="1"/>
          </p:nvPr>
        </p:nvSpPr>
        <p:spPr>
          <a:xfrm>
            <a:off x="4556600" y="2183300"/>
            <a:ext cx="3452400" cy="16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pic>
        <p:nvPicPr>
          <p:cNvPr id="165" name="Google Shape;165;p7"/>
          <p:cNvPicPr preferRelativeResize="0"/>
          <p:nvPr/>
        </p:nvPicPr>
        <p:blipFill rotWithShape="1">
          <a:blip r:embed="rId2">
            <a:alphaModFix/>
          </a:blip>
          <a:srcRect l="51169" t="4835" b="80958"/>
          <a:stretch/>
        </p:blipFill>
        <p:spPr>
          <a:xfrm rot="10800000">
            <a:off x="7504687" y="4481698"/>
            <a:ext cx="2329426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/>
          <p:nvPr/>
        </p:nvSpPr>
        <p:spPr>
          <a:xfrm>
            <a:off x="8473500" y="3287975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7" name="Google Shape;167;p7"/>
          <p:cNvGrpSpPr/>
          <p:nvPr/>
        </p:nvGrpSpPr>
        <p:grpSpPr>
          <a:xfrm>
            <a:off x="8732550" y="3610488"/>
            <a:ext cx="822900" cy="822900"/>
            <a:chOff x="8735900" y="445925"/>
            <a:chExt cx="822900" cy="822900"/>
          </a:xfrm>
        </p:grpSpPr>
        <p:sp>
          <p:nvSpPr>
            <p:cNvPr id="168" name="Google Shape;168;p7"/>
            <p:cNvSpPr/>
            <p:nvPr/>
          </p:nvSpPr>
          <p:spPr>
            <a:xfrm>
              <a:off x="8735900" y="445925"/>
              <a:ext cx="822900" cy="82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8778350" y="488375"/>
              <a:ext cx="738000" cy="738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8818100" y="528125"/>
              <a:ext cx="658500" cy="65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8859350" y="569375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8900450" y="610475"/>
              <a:ext cx="493800" cy="493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8941550" y="651575"/>
              <a:ext cx="411600" cy="41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8987300" y="697325"/>
              <a:ext cx="320100" cy="32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9033050" y="743075"/>
              <a:ext cx="2286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178" name="Google Shape;178;p8"/>
          <p:cNvPicPr preferRelativeResize="0"/>
          <p:nvPr/>
        </p:nvPicPr>
        <p:blipFill rotWithShape="1">
          <a:blip r:embed="rId2">
            <a:alphaModFix amt="63000"/>
          </a:blip>
          <a:srcRect l="50780" t="55966" r="5115"/>
          <a:stretch/>
        </p:blipFill>
        <p:spPr>
          <a:xfrm rot="10800000">
            <a:off x="-645987" y="-760175"/>
            <a:ext cx="2928573" cy="28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/>
          <p:nvPr/>
        </p:nvSpPr>
        <p:spPr>
          <a:xfrm>
            <a:off x="208575" y="2531625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0" name="Google Shape;180;p8"/>
          <p:cNvGrpSpPr/>
          <p:nvPr/>
        </p:nvGrpSpPr>
        <p:grpSpPr>
          <a:xfrm rot="5400000">
            <a:off x="8607564" y="2174292"/>
            <a:ext cx="274297" cy="32917"/>
            <a:chOff x="3442775" y="4506975"/>
            <a:chExt cx="812250" cy="96900"/>
          </a:xfrm>
        </p:grpSpPr>
        <p:sp>
          <p:nvSpPr>
            <p:cNvPr id="181" name="Google Shape;181;p8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86" name="Google Shape;186;p8"/>
          <p:cNvGrpSpPr/>
          <p:nvPr/>
        </p:nvGrpSpPr>
        <p:grpSpPr>
          <a:xfrm>
            <a:off x="-10550" y="1347200"/>
            <a:ext cx="9550777" cy="2386948"/>
            <a:chOff x="-10550" y="1347200"/>
            <a:chExt cx="9550777" cy="2386948"/>
          </a:xfrm>
        </p:grpSpPr>
        <p:grpSp>
          <p:nvGrpSpPr>
            <p:cNvPr id="187" name="Google Shape;187;p8"/>
            <p:cNvGrpSpPr/>
            <p:nvPr/>
          </p:nvGrpSpPr>
          <p:grpSpPr>
            <a:xfrm>
              <a:off x="8442973" y="2636893"/>
              <a:ext cx="1097255" cy="1097255"/>
              <a:chOff x="8735900" y="445925"/>
              <a:chExt cx="822900" cy="822900"/>
            </a:xfrm>
          </p:grpSpPr>
          <p:sp>
            <p:nvSpPr>
              <p:cNvPr id="188" name="Google Shape;188;p8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96" name="Google Shape;196;p8"/>
            <p:cNvGrpSpPr/>
            <p:nvPr/>
          </p:nvGrpSpPr>
          <p:grpSpPr>
            <a:xfrm>
              <a:off x="-10550" y="1347200"/>
              <a:ext cx="822900" cy="822900"/>
              <a:chOff x="8735900" y="445925"/>
              <a:chExt cx="822900" cy="822900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205" name="Google Shape;205;p8"/>
          <p:cNvPicPr preferRelativeResize="0"/>
          <p:nvPr/>
        </p:nvPicPr>
        <p:blipFill rotWithShape="1">
          <a:blip r:embed="rId3">
            <a:alphaModFix/>
          </a:blip>
          <a:srcRect l="13063" t="17894" r="17337" b="24661"/>
          <a:stretch/>
        </p:blipFill>
        <p:spPr>
          <a:xfrm>
            <a:off x="7148575" y="3033775"/>
            <a:ext cx="2701123" cy="21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3"/>
          <p:cNvPicPr preferRelativeResize="0"/>
          <p:nvPr/>
        </p:nvPicPr>
        <p:blipFill rotWithShape="1">
          <a:blip r:embed="rId2">
            <a:alphaModFix/>
          </a:blip>
          <a:srcRect l="12358" t="17954" r="14903" b="23637"/>
          <a:stretch/>
        </p:blipFill>
        <p:spPr>
          <a:xfrm rot="-5399993" flipH="1">
            <a:off x="-1582656" y="3430361"/>
            <a:ext cx="2670664" cy="2097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3"/>
          <p:cNvPicPr preferRelativeResize="0"/>
          <p:nvPr/>
        </p:nvPicPr>
        <p:blipFill rotWithShape="1">
          <a:blip r:embed="rId3">
            <a:alphaModFix amt="72000"/>
          </a:blip>
          <a:srcRect l="51065" t="57732" r="5518" b="-1765"/>
          <a:stretch/>
        </p:blipFill>
        <p:spPr>
          <a:xfrm rot="10800000" flipH="1">
            <a:off x="7840850" y="-838275"/>
            <a:ext cx="2041452" cy="201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13"/>
          <p:cNvGrpSpPr/>
          <p:nvPr/>
        </p:nvGrpSpPr>
        <p:grpSpPr>
          <a:xfrm>
            <a:off x="408305" y="647870"/>
            <a:ext cx="9152958" cy="5053224"/>
            <a:chOff x="408305" y="647870"/>
            <a:chExt cx="9152958" cy="5053224"/>
          </a:xfrm>
        </p:grpSpPr>
        <p:grpSp>
          <p:nvGrpSpPr>
            <p:cNvPr id="260" name="Google Shape;260;p13"/>
            <p:cNvGrpSpPr/>
            <p:nvPr/>
          </p:nvGrpSpPr>
          <p:grpSpPr>
            <a:xfrm>
              <a:off x="408305" y="4604003"/>
              <a:ext cx="1097090" cy="1097090"/>
              <a:chOff x="-423175" y="2918850"/>
              <a:chExt cx="822900" cy="822900"/>
            </a:xfrm>
          </p:grpSpPr>
          <p:sp>
            <p:nvSpPr>
              <p:cNvPr id="261" name="Google Shape;261;p13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2" name="Google Shape;262;p13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3" name="Google Shape;263;p13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4" name="Google Shape;264;p13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5" name="Google Shape;265;p13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6" name="Google Shape;266;p13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7" name="Google Shape;267;p13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69" name="Google Shape;269;p13"/>
            <p:cNvGrpSpPr/>
            <p:nvPr/>
          </p:nvGrpSpPr>
          <p:grpSpPr>
            <a:xfrm>
              <a:off x="8738281" y="647870"/>
              <a:ext cx="822982" cy="822982"/>
              <a:chOff x="-423175" y="2918850"/>
              <a:chExt cx="822900" cy="822900"/>
            </a:xfrm>
          </p:grpSpPr>
          <p:sp>
            <p:nvSpPr>
              <p:cNvPr id="270" name="Google Shape;270;p13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1" name="Google Shape;271;p13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2" name="Google Shape;272;p13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3" name="Google Shape;273;p13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4" name="Google Shape;274;p13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5" name="Google Shape;275;p13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6" name="Google Shape;276;p13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7" name="Google Shape;277;p13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8" name="Google Shape;278;p13"/>
          <p:cNvGrpSpPr/>
          <p:nvPr/>
        </p:nvGrpSpPr>
        <p:grpSpPr>
          <a:xfrm>
            <a:off x="287179" y="1699438"/>
            <a:ext cx="8543471" cy="1367400"/>
            <a:chOff x="287179" y="1699438"/>
            <a:chExt cx="8543471" cy="1367400"/>
          </a:xfrm>
        </p:grpSpPr>
        <p:sp>
          <p:nvSpPr>
            <p:cNvPr id="279" name="Google Shape;279;p13"/>
            <p:cNvSpPr/>
            <p:nvPr/>
          </p:nvSpPr>
          <p:spPr>
            <a:xfrm>
              <a:off x="8556450" y="169943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0" name="Google Shape;280;p13"/>
            <p:cNvSpPr/>
            <p:nvPr/>
          </p:nvSpPr>
          <p:spPr>
            <a:xfrm flipH="1">
              <a:off x="287179" y="279263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1" name="Google Shape;2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3"/>
          <p:cNvSpPr txBox="1">
            <a:spLocks noGrp="1"/>
          </p:cNvSpPr>
          <p:nvPr>
            <p:ph type="title" idx="2" hasCustomPrompt="1"/>
          </p:nvPr>
        </p:nvSpPr>
        <p:spPr>
          <a:xfrm>
            <a:off x="1827210" y="1443770"/>
            <a:ext cx="734700" cy="731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3" name="Google Shape;283;p13"/>
          <p:cNvSpPr txBox="1">
            <a:spLocks noGrp="1"/>
          </p:cNvSpPr>
          <p:nvPr>
            <p:ph type="title" idx="3" hasCustomPrompt="1"/>
          </p:nvPr>
        </p:nvSpPr>
        <p:spPr>
          <a:xfrm>
            <a:off x="1827210" y="2964241"/>
            <a:ext cx="734700" cy="731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4" name="Google Shape;284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443770"/>
            <a:ext cx="734700" cy="731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5" name="Google Shape;285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964241"/>
            <a:ext cx="734700" cy="731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6" name="Google Shape;286;p13"/>
          <p:cNvSpPr txBox="1">
            <a:spLocks noGrp="1"/>
          </p:cNvSpPr>
          <p:nvPr>
            <p:ph type="title" idx="6" hasCustomPrompt="1"/>
          </p:nvPr>
        </p:nvSpPr>
        <p:spPr>
          <a:xfrm>
            <a:off x="6582090" y="1443770"/>
            <a:ext cx="734700" cy="731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7" name="Google Shape;287;p13"/>
          <p:cNvSpPr txBox="1">
            <a:spLocks noGrp="1"/>
          </p:cNvSpPr>
          <p:nvPr>
            <p:ph type="title" idx="7" hasCustomPrompt="1"/>
          </p:nvPr>
        </p:nvSpPr>
        <p:spPr>
          <a:xfrm>
            <a:off x="6582090" y="2964241"/>
            <a:ext cx="734700" cy="731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8" name="Google Shape;288;p13"/>
          <p:cNvSpPr txBox="1">
            <a:spLocks noGrp="1"/>
          </p:cNvSpPr>
          <p:nvPr>
            <p:ph type="subTitle" idx="1"/>
          </p:nvPr>
        </p:nvSpPr>
        <p:spPr>
          <a:xfrm>
            <a:off x="1212510" y="2243039"/>
            <a:ext cx="1964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ubTitle" idx="8"/>
          </p:nvPr>
        </p:nvSpPr>
        <p:spPr>
          <a:xfrm>
            <a:off x="3589050" y="2243032"/>
            <a:ext cx="196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subTitle" idx="9"/>
          </p:nvPr>
        </p:nvSpPr>
        <p:spPr>
          <a:xfrm>
            <a:off x="5966490" y="2243032"/>
            <a:ext cx="196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subTitle" idx="13"/>
          </p:nvPr>
        </p:nvSpPr>
        <p:spPr>
          <a:xfrm>
            <a:off x="1212510" y="3763566"/>
            <a:ext cx="1964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subTitle" idx="14"/>
          </p:nvPr>
        </p:nvSpPr>
        <p:spPr>
          <a:xfrm>
            <a:off x="3589050" y="3763571"/>
            <a:ext cx="196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3" name="Google Shape;293;p13"/>
          <p:cNvSpPr txBox="1">
            <a:spLocks noGrp="1"/>
          </p:cNvSpPr>
          <p:nvPr>
            <p:ph type="subTitle" idx="15"/>
          </p:nvPr>
        </p:nvSpPr>
        <p:spPr>
          <a:xfrm>
            <a:off x="5966490" y="3763571"/>
            <a:ext cx="196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29"/>
          <p:cNvPicPr preferRelativeResize="0"/>
          <p:nvPr/>
        </p:nvPicPr>
        <p:blipFill rotWithShape="1">
          <a:blip r:embed="rId2">
            <a:alphaModFix/>
          </a:blip>
          <a:srcRect l="12358" t="17954" r="14903" b="23637"/>
          <a:stretch/>
        </p:blipFill>
        <p:spPr>
          <a:xfrm rot="5400007" flipH="1">
            <a:off x="7979643" y="-458573"/>
            <a:ext cx="2670664" cy="209738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29"/>
          <p:cNvSpPr/>
          <p:nvPr/>
        </p:nvSpPr>
        <p:spPr>
          <a:xfrm rot="10800000" flipH="1">
            <a:off x="8506272" y="2002335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3" name="Google Shape;743;p29"/>
          <p:cNvGrpSpPr/>
          <p:nvPr/>
        </p:nvGrpSpPr>
        <p:grpSpPr>
          <a:xfrm>
            <a:off x="-411491" y="-631921"/>
            <a:ext cx="9070837" cy="4055026"/>
            <a:chOff x="-411491" y="-631921"/>
            <a:chExt cx="9070837" cy="4055026"/>
          </a:xfrm>
        </p:grpSpPr>
        <p:grpSp>
          <p:nvGrpSpPr>
            <p:cNvPr id="744" name="Google Shape;744;p29"/>
            <p:cNvGrpSpPr/>
            <p:nvPr/>
          </p:nvGrpSpPr>
          <p:grpSpPr>
            <a:xfrm rot="10800000">
              <a:off x="7562256" y="-631921"/>
              <a:ext cx="1097090" cy="1097090"/>
              <a:chOff x="-423175" y="2918850"/>
              <a:chExt cx="822900" cy="822900"/>
            </a:xfrm>
          </p:grpSpPr>
          <p:sp>
            <p:nvSpPr>
              <p:cNvPr id="745" name="Google Shape;745;p29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6" name="Google Shape;746;p29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7" name="Google Shape;747;p29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8" name="Google Shape;748;p29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9" name="Google Shape;749;p29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0" name="Google Shape;750;p29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1" name="Google Shape;751;p29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2" name="Google Shape;752;p29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53" name="Google Shape;753;p29"/>
            <p:cNvGrpSpPr/>
            <p:nvPr/>
          </p:nvGrpSpPr>
          <p:grpSpPr>
            <a:xfrm flipH="1">
              <a:off x="-411491" y="2600123"/>
              <a:ext cx="822982" cy="822982"/>
              <a:chOff x="-423175" y="2918850"/>
              <a:chExt cx="822900" cy="822900"/>
            </a:xfrm>
          </p:grpSpPr>
          <p:sp>
            <p:nvSpPr>
              <p:cNvPr id="754" name="Google Shape;754;p29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5" name="Google Shape;755;p29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6" name="Google Shape;756;p29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7" name="Google Shape;757;p29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8" name="Google Shape;758;p29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9" name="Google Shape;759;p29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60" name="Google Shape;760;p29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61" name="Google Shape;761;p29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762" name="Google Shape;762;p29"/>
          <p:cNvGrpSpPr/>
          <p:nvPr/>
        </p:nvGrpSpPr>
        <p:grpSpPr>
          <a:xfrm rot="5400000" flipH="1">
            <a:off x="441737" y="3467594"/>
            <a:ext cx="274297" cy="32917"/>
            <a:chOff x="3442775" y="4506975"/>
            <a:chExt cx="812250" cy="96900"/>
          </a:xfrm>
        </p:grpSpPr>
        <p:sp>
          <p:nvSpPr>
            <p:cNvPr id="763" name="Google Shape;763;p29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68" name="Google Shape;768;p29"/>
          <p:cNvPicPr preferRelativeResize="0"/>
          <p:nvPr/>
        </p:nvPicPr>
        <p:blipFill rotWithShape="1">
          <a:blip r:embed="rId3">
            <a:alphaModFix/>
          </a:blip>
          <a:srcRect l="25239" r="24663"/>
          <a:stretch/>
        </p:blipFill>
        <p:spPr>
          <a:xfrm rot="-9390379">
            <a:off x="-585346" y="3837125"/>
            <a:ext cx="2045468" cy="2159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Google Shape;770;p30"/>
          <p:cNvGrpSpPr/>
          <p:nvPr/>
        </p:nvGrpSpPr>
        <p:grpSpPr>
          <a:xfrm rot="-5400000" flipH="1">
            <a:off x="361341" y="1581387"/>
            <a:ext cx="274297" cy="32917"/>
            <a:chOff x="3442775" y="4506975"/>
            <a:chExt cx="812250" cy="96900"/>
          </a:xfrm>
        </p:grpSpPr>
        <p:sp>
          <p:nvSpPr>
            <p:cNvPr id="771" name="Google Shape;771;p30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76" name="Google Shape;776;p30"/>
          <p:cNvPicPr preferRelativeResize="0"/>
          <p:nvPr/>
        </p:nvPicPr>
        <p:blipFill rotWithShape="1">
          <a:blip r:embed="rId2">
            <a:alphaModFix amt="70000"/>
          </a:blip>
          <a:srcRect l="57129" t="18430" b="44950"/>
          <a:stretch/>
        </p:blipFill>
        <p:spPr>
          <a:xfrm rot="-5130888" flipH="1">
            <a:off x="7822654" y="4062698"/>
            <a:ext cx="2148917" cy="1792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7" name="Google Shape;777;p30"/>
          <p:cNvGrpSpPr/>
          <p:nvPr/>
        </p:nvGrpSpPr>
        <p:grpSpPr>
          <a:xfrm>
            <a:off x="-582226" y="302164"/>
            <a:ext cx="10136774" cy="3921753"/>
            <a:chOff x="-582226" y="302164"/>
            <a:chExt cx="10136774" cy="3921753"/>
          </a:xfrm>
        </p:grpSpPr>
        <p:grpSp>
          <p:nvGrpSpPr>
            <p:cNvPr id="778" name="Google Shape;778;p30"/>
            <p:cNvGrpSpPr/>
            <p:nvPr/>
          </p:nvGrpSpPr>
          <p:grpSpPr>
            <a:xfrm flipH="1">
              <a:off x="-582226" y="302164"/>
              <a:ext cx="1097255" cy="1097255"/>
              <a:chOff x="8735900" y="445925"/>
              <a:chExt cx="822900" cy="822900"/>
            </a:xfrm>
          </p:grpSpPr>
          <p:sp>
            <p:nvSpPr>
              <p:cNvPr id="779" name="Google Shape;779;p3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2" name="Google Shape;782;p3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3" name="Google Shape;783;p3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5" name="Google Shape;785;p3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6" name="Google Shape;786;p3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87" name="Google Shape;787;p30"/>
            <p:cNvGrpSpPr/>
            <p:nvPr/>
          </p:nvGrpSpPr>
          <p:grpSpPr>
            <a:xfrm rot="10800000">
              <a:off x="8731648" y="3401017"/>
              <a:ext cx="822900" cy="822900"/>
              <a:chOff x="8735900" y="445925"/>
              <a:chExt cx="822900" cy="822900"/>
            </a:xfrm>
          </p:grpSpPr>
          <p:sp>
            <p:nvSpPr>
              <p:cNvPr id="788" name="Google Shape;788;p3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9" name="Google Shape;789;p3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1" name="Google Shape;791;p3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2" name="Google Shape;792;p3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3" name="Google Shape;793;p3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4" name="Google Shape;794;p3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5" name="Google Shape;795;p3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796" name="Google Shape;796;p30"/>
          <p:cNvSpPr/>
          <p:nvPr/>
        </p:nvSpPr>
        <p:spPr>
          <a:xfrm rot="10800000" flipH="1">
            <a:off x="8506272" y="2840535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7" name="Google Shape;797;p30"/>
          <p:cNvPicPr preferRelativeResize="0"/>
          <p:nvPr/>
        </p:nvPicPr>
        <p:blipFill rotWithShape="1">
          <a:blip r:embed="rId3">
            <a:alphaModFix/>
          </a:blip>
          <a:srcRect l="15074" t="23118" r="19923" b="25916"/>
          <a:stretch/>
        </p:blipFill>
        <p:spPr>
          <a:xfrm rot="537552" flipH="1">
            <a:off x="-1037224" y="-977528"/>
            <a:ext cx="2707599" cy="20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sz="3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59" r:id="rId6"/>
    <p:sldLayoutId id="2147483675" r:id="rId7"/>
    <p:sldLayoutId id="214748367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4"/>
          <p:cNvSpPr txBox="1">
            <a:spLocks noGrp="1"/>
          </p:cNvSpPr>
          <p:nvPr>
            <p:ph type="ctrTitle"/>
          </p:nvPr>
        </p:nvSpPr>
        <p:spPr>
          <a:xfrm>
            <a:off x="911150" y="1203175"/>
            <a:ext cx="7321800" cy="20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6800" dirty="0"/>
            </a:br>
            <a:br>
              <a:rPr lang="en-IN" sz="6800" dirty="0"/>
            </a:br>
            <a:br>
              <a:rPr lang="en-IN" sz="6800" dirty="0"/>
            </a:br>
            <a:br>
              <a:rPr lang="en-IN" sz="6800" dirty="0"/>
            </a:br>
            <a:br>
              <a:rPr lang="en-IN" sz="6800" dirty="0"/>
            </a:br>
            <a:br>
              <a:rPr lang="en-IN" sz="6800" dirty="0"/>
            </a:br>
            <a:r>
              <a:rPr lang="en-IN" sz="6800" dirty="0"/>
              <a:t>Mapping Cardinalities</a:t>
            </a:r>
            <a:endParaRPr sz="6800" dirty="0"/>
          </a:p>
        </p:txBody>
      </p:sp>
      <p:sp>
        <p:nvSpPr>
          <p:cNvPr id="809" name="Google Shape;809;p34"/>
          <p:cNvSpPr txBox="1">
            <a:spLocks noGrp="1"/>
          </p:cNvSpPr>
          <p:nvPr>
            <p:ph type="subTitle" idx="1"/>
          </p:nvPr>
        </p:nvSpPr>
        <p:spPr>
          <a:xfrm>
            <a:off x="2256600" y="3483125"/>
            <a:ext cx="4630800" cy="4572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Sachin Vardhan CSE(AIML) 2201331530231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>
          <a:extLst>
            <a:ext uri="{FF2B5EF4-FFF2-40B4-BE49-F238E27FC236}">
              <a16:creationId xmlns:a16="http://schemas.microsoft.com/office/drawing/2014/main" id="{06DB47F4-0FF9-AD68-720C-1F21EB3CE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9">
            <a:extLst>
              <a:ext uri="{FF2B5EF4-FFF2-40B4-BE49-F238E27FC236}">
                <a16:creationId xmlns:a16="http://schemas.microsoft.com/office/drawing/2014/main" id="{F3300422-C9F1-9F05-87F4-5AD1D518F0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52388" y="1280200"/>
            <a:ext cx="3757162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Many to Many</a:t>
            </a:r>
            <a:endParaRPr dirty="0"/>
          </a:p>
        </p:txBody>
      </p:sp>
      <p:sp>
        <p:nvSpPr>
          <p:cNvPr id="877" name="Google Shape;877;p39">
            <a:extLst>
              <a:ext uri="{FF2B5EF4-FFF2-40B4-BE49-F238E27FC236}">
                <a16:creationId xmlns:a16="http://schemas.microsoft.com/office/drawing/2014/main" id="{420C5053-26F3-4D11-3EEB-90EDA51957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56600" y="2183300"/>
            <a:ext cx="3452400" cy="16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Multiple instances in entity A can relate to multiple instances in entity B, and vice versa.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Example: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 Students (entity A) can enroll in many courses (entity B), and each course can have many students.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79" name="Google Shape;879;p39">
            <a:extLst>
              <a:ext uri="{FF2B5EF4-FFF2-40B4-BE49-F238E27FC236}">
                <a16:creationId xmlns:a16="http://schemas.microsoft.com/office/drawing/2014/main" id="{BA61496E-34EE-F00B-B5D1-7886D4BB6EC2}"/>
              </a:ext>
            </a:extLst>
          </p:cNvPr>
          <p:cNvGrpSpPr/>
          <p:nvPr/>
        </p:nvGrpSpPr>
        <p:grpSpPr>
          <a:xfrm>
            <a:off x="-1102523" y="3277091"/>
            <a:ext cx="2707599" cy="2073105"/>
            <a:chOff x="-1102523" y="3277091"/>
            <a:chExt cx="2707599" cy="2073105"/>
          </a:xfrm>
        </p:grpSpPr>
        <p:grpSp>
          <p:nvGrpSpPr>
            <p:cNvPr id="880" name="Google Shape;880;p39">
              <a:extLst>
                <a:ext uri="{FF2B5EF4-FFF2-40B4-BE49-F238E27FC236}">
                  <a16:creationId xmlns:a16="http://schemas.microsoft.com/office/drawing/2014/main" id="{681DF856-1523-DCB0-0763-401D53F0123D}"/>
                </a:ext>
              </a:extLst>
            </p:cNvPr>
            <p:cNvGrpSpPr/>
            <p:nvPr/>
          </p:nvGrpSpPr>
          <p:grpSpPr>
            <a:xfrm flipH="1">
              <a:off x="-576500" y="3277111"/>
              <a:ext cx="1097255" cy="1097255"/>
              <a:chOff x="8735900" y="445925"/>
              <a:chExt cx="822900" cy="822900"/>
            </a:xfrm>
          </p:grpSpPr>
          <p:sp>
            <p:nvSpPr>
              <p:cNvPr id="881" name="Google Shape;881;p39">
                <a:extLst>
                  <a:ext uri="{FF2B5EF4-FFF2-40B4-BE49-F238E27FC236}">
                    <a16:creationId xmlns:a16="http://schemas.microsoft.com/office/drawing/2014/main" id="{B7496746-FF74-F18E-D5B0-2448C182125D}"/>
                  </a:ext>
                </a:extLst>
              </p:cNvPr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2" name="Google Shape;882;p39">
                <a:extLst>
                  <a:ext uri="{FF2B5EF4-FFF2-40B4-BE49-F238E27FC236}">
                    <a16:creationId xmlns:a16="http://schemas.microsoft.com/office/drawing/2014/main" id="{559F7446-931C-3878-169B-8445CFBCC264}"/>
                  </a:ext>
                </a:extLst>
              </p:cNvPr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3" name="Google Shape;883;p39">
                <a:extLst>
                  <a:ext uri="{FF2B5EF4-FFF2-40B4-BE49-F238E27FC236}">
                    <a16:creationId xmlns:a16="http://schemas.microsoft.com/office/drawing/2014/main" id="{7A4EDB2B-5537-0A7B-8D5F-11A6EAEEE432}"/>
                  </a:ext>
                </a:extLst>
              </p:cNvPr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4" name="Google Shape;884;p39">
                <a:extLst>
                  <a:ext uri="{FF2B5EF4-FFF2-40B4-BE49-F238E27FC236}">
                    <a16:creationId xmlns:a16="http://schemas.microsoft.com/office/drawing/2014/main" id="{BEA6470F-CDD2-1521-F0BE-F9D301E0ABA7}"/>
                  </a:ext>
                </a:extLst>
              </p:cNvPr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5" name="Google Shape;885;p39">
                <a:extLst>
                  <a:ext uri="{FF2B5EF4-FFF2-40B4-BE49-F238E27FC236}">
                    <a16:creationId xmlns:a16="http://schemas.microsoft.com/office/drawing/2014/main" id="{53BDECFD-8933-8924-BC4B-86A17591B6EE}"/>
                  </a:ext>
                </a:extLst>
              </p:cNvPr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6" name="Google Shape;886;p39">
                <a:extLst>
                  <a:ext uri="{FF2B5EF4-FFF2-40B4-BE49-F238E27FC236}">
                    <a16:creationId xmlns:a16="http://schemas.microsoft.com/office/drawing/2014/main" id="{34345046-1875-EF95-55ED-B447C565E596}"/>
                  </a:ext>
                </a:extLst>
              </p:cNvPr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7" name="Google Shape;887;p39">
                <a:extLst>
                  <a:ext uri="{FF2B5EF4-FFF2-40B4-BE49-F238E27FC236}">
                    <a16:creationId xmlns:a16="http://schemas.microsoft.com/office/drawing/2014/main" id="{94C2F8BB-12B3-B9EA-9F5C-706F729DDE93}"/>
                  </a:ext>
                </a:extLst>
              </p:cNvPr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8" name="Google Shape;888;p39">
                <a:extLst>
                  <a:ext uri="{FF2B5EF4-FFF2-40B4-BE49-F238E27FC236}">
                    <a16:creationId xmlns:a16="http://schemas.microsoft.com/office/drawing/2014/main" id="{99122B32-625C-EE14-7E89-22771D2B703D}"/>
                  </a:ext>
                </a:extLst>
              </p:cNvPr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889" name="Google Shape;889;p39">
              <a:extLst>
                <a:ext uri="{FF2B5EF4-FFF2-40B4-BE49-F238E27FC236}">
                  <a16:creationId xmlns:a16="http://schemas.microsoft.com/office/drawing/2014/main" id="{967E72B4-D358-FDA1-F5D0-B22E82D6962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5074" t="23118" r="19923" b="25916"/>
            <a:stretch/>
          </p:blipFill>
          <p:spPr>
            <a:xfrm rot="10799993" flipH="1">
              <a:off x="-1102523" y="3277094"/>
              <a:ext cx="2707599" cy="207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0" name="Google Shape;890;p39">
              <a:extLst>
                <a:ext uri="{FF2B5EF4-FFF2-40B4-BE49-F238E27FC236}">
                  <a16:creationId xmlns:a16="http://schemas.microsoft.com/office/drawing/2014/main" id="{8840AB69-653A-BDC4-1530-F8DADAB135FC}"/>
                </a:ext>
              </a:extLst>
            </p:cNvPr>
            <p:cNvSpPr/>
            <p:nvPr/>
          </p:nvSpPr>
          <p:spPr>
            <a:xfrm rot="10800000">
              <a:off x="786786" y="4797005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0C0EF0B-FB90-5477-0DD4-5F57CAD1F96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11319" r="113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4348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45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24" name="Google Shape;824;p36"/>
          <p:cNvSpPr txBox="1">
            <a:spLocks noGrp="1"/>
          </p:cNvSpPr>
          <p:nvPr>
            <p:ph type="title" idx="2"/>
          </p:nvPr>
        </p:nvSpPr>
        <p:spPr>
          <a:xfrm>
            <a:off x="1827210" y="1443770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26" name="Google Shape;826;p36"/>
          <p:cNvSpPr txBox="1">
            <a:spLocks noGrp="1"/>
          </p:cNvSpPr>
          <p:nvPr>
            <p:ph type="title" idx="4"/>
          </p:nvPr>
        </p:nvSpPr>
        <p:spPr>
          <a:xfrm>
            <a:off x="4204650" y="1443770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27" name="Google Shape;827;p36"/>
          <p:cNvSpPr txBox="1">
            <a:spLocks noGrp="1"/>
          </p:cNvSpPr>
          <p:nvPr>
            <p:ph type="title" idx="5"/>
          </p:nvPr>
        </p:nvSpPr>
        <p:spPr>
          <a:xfrm>
            <a:off x="4204650" y="2964241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28" name="Google Shape;828;p36"/>
          <p:cNvSpPr txBox="1">
            <a:spLocks noGrp="1"/>
          </p:cNvSpPr>
          <p:nvPr>
            <p:ph type="title" idx="6"/>
          </p:nvPr>
        </p:nvSpPr>
        <p:spPr>
          <a:xfrm>
            <a:off x="6582090" y="1443770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30" name="Google Shape;830;p36"/>
          <p:cNvSpPr txBox="1">
            <a:spLocks noGrp="1"/>
          </p:cNvSpPr>
          <p:nvPr>
            <p:ph type="subTitle" idx="1"/>
          </p:nvPr>
        </p:nvSpPr>
        <p:spPr>
          <a:xfrm>
            <a:off x="1212510" y="2243039"/>
            <a:ext cx="1964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to One</a:t>
            </a:r>
            <a:endParaRPr dirty="0"/>
          </a:p>
        </p:txBody>
      </p:sp>
      <p:sp>
        <p:nvSpPr>
          <p:cNvPr id="831" name="Google Shape;831;p36"/>
          <p:cNvSpPr txBox="1">
            <a:spLocks noGrp="1"/>
          </p:cNvSpPr>
          <p:nvPr>
            <p:ph type="subTitle" idx="8"/>
          </p:nvPr>
        </p:nvSpPr>
        <p:spPr>
          <a:xfrm>
            <a:off x="3589050" y="2243032"/>
            <a:ext cx="196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to Many</a:t>
            </a:r>
            <a:endParaRPr dirty="0"/>
          </a:p>
        </p:txBody>
      </p:sp>
      <p:sp>
        <p:nvSpPr>
          <p:cNvPr id="832" name="Google Shape;832;p36"/>
          <p:cNvSpPr txBox="1">
            <a:spLocks noGrp="1"/>
          </p:cNvSpPr>
          <p:nvPr>
            <p:ph type="subTitle" idx="9"/>
          </p:nvPr>
        </p:nvSpPr>
        <p:spPr>
          <a:xfrm>
            <a:off x="5966490" y="2243032"/>
            <a:ext cx="196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Many to One</a:t>
            </a:r>
            <a:endParaRPr dirty="0"/>
          </a:p>
        </p:txBody>
      </p:sp>
      <p:sp>
        <p:nvSpPr>
          <p:cNvPr id="834" name="Google Shape;834;p36"/>
          <p:cNvSpPr txBox="1">
            <a:spLocks noGrp="1"/>
          </p:cNvSpPr>
          <p:nvPr>
            <p:ph type="subTitle" idx="14"/>
          </p:nvPr>
        </p:nvSpPr>
        <p:spPr>
          <a:xfrm>
            <a:off x="3589050" y="3763571"/>
            <a:ext cx="1965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Many to Many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8"/>
          <p:cNvSpPr txBox="1">
            <a:spLocks noGrp="1"/>
          </p:cNvSpPr>
          <p:nvPr>
            <p:ph type="title"/>
          </p:nvPr>
        </p:nvSpPr>
        <p:spPr>
          <a:xfrm>
            <a:off x="1291500" y="2335953"/>
            <a:ext cx="3805200" cy="16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to One</a:t>
            </a:r>
            <a:endParaRPr dirty="0"/>
          </a:p>
        </p:txBody>
      </p:sp>
      <p:sp>
        <p:nvSpPr>
          <p:cNvPr id="859" name="Google Shape;859;p38"/>
          <p:cNvSpPr txBox="1">
            <a:spLocks noGrp="1"/>
          </p:cNvSpPr>
          <p:nvPr>
            <p:ph type="title" idx="2"/>
          </p:nvPr>
        </p:nvSpPr>
        <p:spPr>
          <a:xfrm>
            <a:off x="1371600" y="1162347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60" name="Google Shape;860;p38"/>
          <p:cNvGrpSpPr/>
          <p:nvPr/>
        </p:nvGrpSpPr>
        <p:grpSpPr>
          <a:xfrm>
            <a:off x="5454150" y="1236940"/>
            <a:ext cx="2976748" cy="2669620"/>
            <a:chOff x="5454150" y="1236940"/>
            <a:chExt cx="2976748" cy="2669620"/>
          </a:xfrm>
        </p:grpSpPr>
        <p:pic>
          <p:nvPicPr>
            <p:cNvPr id="861" name="Google Shape;861;p38"/>
            <p:cNvPicPr preferRelativeResize="0"/>
            <p:nvPr/>
          </p:nvPicPr>
          <p:blipFill rotWithShape="1">
            <a:blip r:embed="rId3">
              <a:alphaModFix/>
            </a:blip>
            <a:srcRect l="13851" t="18885" r="14190" b="15033"/>
            <a:stretch/>
          </p:blipFill>
          <p:spPr>
            <a:xfrm>
              <a:off x="5454150" y="1236940"/>
              <a:ext cx="2976748" cy="26696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2" name="Google Shape;862;p38"/>
            <p:cNvGrpSpPr/>
            <p:nvPr/>
          </p:nvGrpSpPr>
          <p:grpSpPr>
            <a:xfrm>
              <a:off x="5636955" y="2809468"/>
              <a:ext cx="1097090" cy="1097090"/>
              <a:chOff x="-423175" y="2918850"/>
              <a:chExt cx="822900" cy="822900"/>
            </a:xfrm>
          </p:grpSpPr>
          <p:sp>
            <p:nvSpPr>
              <p:cNvPr id="863" name="Google Shape;863;p38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4" name="Google Shape;864;p38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5" name="Google Shape;865;p38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6" name="Google Shape;866;p38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7" name="Google Shape;867;p38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8" name="Google Shape;868;p38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9" name="Google Shape;869;p38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0" name="Google Shape;870;p38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71" name="Google Shape;871;p38"/>
            <p:cNvSpPr/>
            <p:nvPr/>
          </p:nvSpPr>
          <p:spPr>
            <a:xfrm flipH="1">
              <a:off x="7728854" y="153126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>
          <a:extLst>
            <a:ext uri="{FF2B5EF4-FFF2-40B4-BE49-F238E27FC236}">
              <a16:creationId xmlns:a16="http://schemas.microsoft.com/office/drawing/2014/main" id="{4A52ED05-D838-B8D7-C491-21BA8FA58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9">
            <a:extLst>
              <a:ext uri="{FF2B5EF4-FFF2-40B4-BE49-F238E27FC236}">
                <a16:creationId xmlns:a16="http://schemas.microsoft.com/office/drawing/2014/main" id="{5FB1C709-7FED-1F16-8C7D-B76685426F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5950" y="1280200"/>
            <a:ext cx="34536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to One</a:t>
            </a:r>
            <a:endParaRPr dirty="0"/>
          </a:p>
        </p:txBody>
      </p:sp>
      <p:sp>
        <p:nvSpPr>
          <p:cNvPr id="877" name="Google Shape;877;p39">
            <a:extLst>
              <a:ext uri="{FF2B5EF4-FFF2-40B4-BE49-F238E27FC236}">
                <a16:creationId xmlns:a16="http://schemas.microsoft.com/office/drawing/2014/main" id="{7C6A8B45-BA4E-D669-0090-4AC5D4E5EC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56600" y="2183300"/>
            <a:ext cx="3452400" cy="16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A single instance in entity A can relate to only one instance in entity B, and vice versa.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Example: A country has only one capital city, and a capital city belongs to only one country.</a:t>
            </a:r>
          </a:p>
        </p:txBody>
      </p:sp>
      <p:grpSp>
        <p:nvGrpSpPr>
          <p:cNvPr id="879" name="Google Shape;879;p39">
            <a:extLst>
              <a:ext uri="{FF2B5EF4-FFF2-40B4-BE49-F238E27FC236}">
                <a16:creationId xmlns:a16="http://schemas.microsoft.com/office/drawing/2014/main" id="{5236C5C9-D3F1-C66C-3D55-EAE4260FD697}"/>
              </a:ext>
            </a:extLst>
          </p:cNvPr>
          <p:cNvGrpSpPr/>
          <p:nvPr/>
        </p:nvGrpSpPr>
        <p:grpSpPr>
          <a:xfrm>
            <a:off x="-1102523" y="3277091"/>
            <a:ext cx="2707599" cy="2073105"/>
            <a:chOff x="-1102523" y="3277091"/>
            <a:chExt cx="2707599" cy="2073105"/>
          </a:xfrm>
        </p:grpSpPr>
        <p:grpSp>
          <p:nvGrpSpPr>
            <p:cNvPr id="880" name="Google Shape;880;p39">
              <a:extLst>
                <a:ext uri="{FF2B5EF4-FFF2-40B4-BE49-F238E27FC236}">
                  <a16:creationId xmlns:a16="http://schemas.microsoft.com/office/drawing/2014/main" id="{02EAB4E1-3057-C54F-6BC4-FA7EF423170C}"/>
                </a:ext>
              </a:extLst>
            </p:cNvPr>
            <p:cNvGrpSpPr/>
            <p:nvPr/>
          </p:nvGrpSpPr>
          <p:grpSpPr>
            <a:xfrm flipH="1">
              <a:off x="-576500" y="3277111"/>
              <a:ext cx="1097255" cy="1097255"/>
              <a:chOff x="8735900" y="445925"/>
              <a:chExt cx="822900" cy="822900"/>
            </a:xfrm>
          </p:grpSpPr>
          <p:sp>
            <p:nvSpPr>
              <p:cNvPr id="881" name="Google Shape;881;p39">
                <a:extLst>
                  <a:ext uri="{FF2B5EF4-FFF2-40B4-BE49-F238E27FC236}">
                    <a16:creationId xmlns:a16="http://schemas.microsoft.com/office/drawing/2014/main" id="{B48991E7-0D06-A386-9B07-F7AA47B2F2E7}"/>
                  </a:ext>
                </a:extLst>
              </p:cNvPr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2" name="Google Shape;882;p39">
                <a:extLst>
                  <a:ext uri="{FF2B5EF4-FFF2-40B4-BE49-F238E27FC236}">
                    <a16:creationId xmlns:a16="http://schemas.microsoft.com/office/drawing/2014/main" id="{4E45F14A-BDE0-F37F-E072-88DF2F07AB36}"/>
                  </a:ext>
                </a:extLst>
              </p:cNvPr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3" name="Google Shape;883;p39">
                <a:extLst>
                  <a:ext uri="{FF2B5EF4-FFF2-40B4-BE49-F238E27FC236}">
                    <a16:creationId xmlns:a16="http://schemas.microsoft.com/office/drawing/2014/main" id="{4583E338-5C80-054E-5C99-1099C2B716F1}"/>
                  </a:ext>
                </a:extLst>
              </p:cNvPr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4" name="Google Shape;884;p39">
                <a:extLst>
                  <a:ext uri="{FF2B5EF4-FFF2-40B4-BE49-F238E27FC236}">
                    <a16:creationId xmlns:a16="http://schemas.microsoft.com/office/drawing/2014/main" id="{768675BF-8F17-0C04-CDE8-D2BEF67681E9}"/>
                  </a:ext>
                </a:extLst>
              </p:cNvPr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5" name="Google Shape;885;p39">
                <a:extLst>
                  <a:ext uri="{FF2B5EF4-FFF2-40B4-BE49-F238E27FC236}">
                    <a16:creationId xmlns:a16="http://schemas.microsoft.com/office/drawing/2014/main" id="{B8417DF4-E004-670E-3B03-4D4B2DC20B2E}"/>
                  </a:ext>
                </a:extLst>
              </p:cNvPr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6" name="Google Shape;886;p39">
                <a:extLst>
                  <a:ext uri="{FF2B5EF4-FFF2-40B4-BE49-F238E27FC236}">
                    <a16:creationId xmlns:a16="http://schemas.microsoft.com/office/drawing/2014/main" id="{6A4DB5DB-A2E7-44B1-3956-92DAABBF9C19}"/>
                  </a:ext>
                </a:extLst>
              </p:cNvPr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7" name="Google Shape;887;p39">
                <a:extLst>
                  <a:ext uri="{FF2B5EF4-FFF2-40B4-BE49-F238E27FC236}">
                    <a16:creationId xmlns:a16="http://schemas.microsoft.com/office/drawing/2014/main" id="{49119BC6-8365-1820-155D-0675FAD83F31}"/>
                  </a:ext>
                </a:extLst>
              </p:cNvPr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8" name="Google Shape;888;p39">
                <a:extLst>
                  <a:ext uri="{FF2B5EF4-FFF2-40B4-BE49-F238E27FC236}">
                    <a16:creationId xmlns:a16="http://schemas.microsoft.com/office/drawing/2014/main" id="{ED3CF2AF-88CA-91E4-7064-2AEBD8A81BFD}"/>
                  </a:ext>
                </a:extLst>
              </p:cNvPr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889" name="Google Shape;889;p39">
              <a:extLst>
                <a:ext uri="{FF2B5EF4-FFF2-40B4-BE49-F238E27FC236}">
                  <a16:creationId xmlns:a16="http://schemas.microsoft.com/office/drawing/2014/main" id="{E3E30348-8546-9D1A-6D91-0DC7CBAC8BF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5074" t="23118" r="19923" b="25916"/>
            <a:stretch/>
          </p:blipFill>
          <p:spPr>
            <a:xfrm rot="10799993" flipH="1">
              <a:off x="-1102523" y="3277094"/>
              <a:ext cx="2707599" cy="207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0" name="Google Shape;890;p39">
              <a:extLst>
                <a:ext uri="{FF2B5EF4-FFF2-40B4-BE49-F238E27FC236}">
                  <a16:creationId xmlns:a16="http://schemas.microsoft.com/office/drawing/2014/main" id="{65CD3B0B-902A-7DD5-B575-D6B2EAB8C4DC}"/>
                </a:ext>
              </a:extLst>
            </p:cNvPr>
            <p:cNvSpPr/>
            <p:nvPr/>
          </p:nvSpPr>
          <p:spPr>
            <a:xfrm rot="10800000">
              <a:off x="786786" y="4797005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CD8F2E5-FAD5-9438-1B9E-0FCC4AD39B7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10039" r="100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8553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>
          <a:extLst>
            <a:ext uri="{FF2B5EF4-FFF2-40B4-BE49-F238E27FC236}">
              <a16:creationId xmlns:a16="http://schemas.microsoft.com/office/drawing/2014/main" id="{3EA2C806-0B97-5BC8-1EA4-F417CE764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8">
            <a:extLst>
              <a:ext uri="{FF2B5EF4-FFF2-40B4-BE49-F238E27FC236}">
                <a16:creationId xmlns:a16="http://schemas.microsoft.com/office/drawing/2014/main" id="{95FBC86E-5D3C-BDE6-736F-CF1970C633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500" y="2335953"/>
            <a:ext cx="3805200" cy="16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One to Many</a:t>
            </a:r>
            <a:endParaRPr sz="4700" dirty="0"/>
          </a:p>
        </p:txBody>
      </p:sp>
      <p:sp>
        <p:nvSpPr>
          <p:cNvPr id="859" name="Google Shape;859;p38">
            <a:extLst>
              <a:ext uri="{FF2B5EF4-FFF2-40B4-BE49-F238E27FC236}">
                <a16:creationId xmlns:a16="http://schemas.microsoft.com/office/drawing/2014/main" id="{9E2B66CE-309E-54CE-737B-A506AFB27BB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71600" y="1162347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860" name="Google Shape;860;p38">
            <a:extLst>
              <a:ext uri="{FF2B5EF4-FFF2-40B4-BE49-F238E27FC236}">
                <a16:creationId xmlns:a16="http://schemas.microsoft.com/office/drawing/2014/main" id="{4FF702E4-626F-260F-34C5-ACC17FDA6A72}"/>
              </a:ext>
            </a:extLst>
          </p:cNvPr>
          <p:cNvGrpSpPr/>
          <p:nvPr/>
        </p:nvGrpSpPr>
        <p:grpSpPr>
          <a:xfrm>
            <a:off x="5454150" y="1236940"/>
            <a:ext cx="2976748" cy="2669620"/>
            <a:chOff x="5454150" y="1236940"/>
            <a:chExt cx="2976748" cy="2669620"/>
          </a:xfrm>
        </p:grpSpPr>
        <p:pic>
          <p:nvPicPr>
            <p:cNvPr id="861" name="Google Shape;861;p38">
              <a:extLst>
                <a:ext uri="{FF2B5EF4-FFF2-40B4-BE49-F238E27FC236}">
                  <a16:creationId xmlns:a16="http://schemas.microsoft.com/office/drawing/2014/main" id="{1FF3FAF8-460E-E59A-74DD-065666693D1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3851" t="18885" r="14190" b="15033"/>
            <a:stretch/>
          </p:blipFill>
          <p:spPr>
            <a:xfrm>
              <a:off x="5454150" y="1236940"/>
              <a:ext cx="2976748" cy="26696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2" name="Google Shape;862;p38">
              <a:extLst>
                <a:ext uri="{FF2B5EF4-FFF2-40B4-BE49-F238E27FC236}">
                  <a16:creationId xmlns:a16="http://schemas.microsoft.com/office/drawing/2014/main" id="{DF2EDE95-F25C-32EB-67D7-5A675078DE82}"/>
                </a:ext>
              </a:extLst>
            </p:cNvPr>
            <p:cNvGrpSpPr/>
            <p:nvPr/>
          </p:nvGrpSpPr>
          <p:grpSpPr>
            <a:xfrm>
              <a:off x="5636955" y="2809468"/>
              <a:ext cx="1097090" cy="1097090"/>
              <a:chOff x="-423175" y="2918850"/>
              <a:chExt cx="822900" cy="822900"/>
            </a:xfrm>
          </p:grpSpPr>
          <p:sp>
            <p:nvSpPr>
              <p:cNvPr id="863" name="Google Shape;863;p38">
                <a:extLst>
                  <a:ext uri="{FF2B5EF4-FFF2-40B4-BE49-F238E27FC236}">
                    <a16:creationId xmlns:a16="http://schemas.microsoft.com/office/drawing/2014/main" id="{7AD43147-F499-212F-E03C-CFF031667315}"/>
                  </a:ext>
                </a:extLst>
              </p:cNvPr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4" name="Google Shape;864;p38">
                <a:extLst>
                  <a:ext uri="{FF2B5EF4-FFF2-40B4-BE49-F238E27FC236}">
                    <a16:creationId xmlns:a16="http://schemas.microsoft.com/office/drawing/2014/main" id="{37F5D3DD-ECA2-8FA9-D76F-4A7F94482AE6}"/>
                  </a:ext>
                </a:extLst>
              </p:cNvPr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5" name="Google Shape;865;p38">
                <a:extLst>
                  <a:ext uri="{FF2B5EF4-FFF2-40B4-BE49-F238E27FC236}">
                    <a16:creationId xmlns:a16="http://schemas.microsoft.com/office/drawing/2014/main" id="{0B5794A6-D772-3462-0E6F-FAB189683747}"/>
                  </a:ext>
                </a:extLst>
              </p:cNvPr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6" name="Google Shape;866;p38">
                <a:extLst>
                  <a:ext uri="{FF2B5EF4-FFF2-40B4-BE49-F238E27FC236}">
                    <a16:creationId xmlns:a16="http://schemas.microsoft.com/office/drawing/2014/main" id="{44B0ADED-1D3C-548D-1F2F-DDA1C2AD0F45}"/>
                  </a:ext>
                </a:extLst>
              </p:cNvPr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7" name="Google Shape;867;p38">
                <a:extLst>
                  <a:ext uri="{FF2B5EF4-FFF2-40B4-BE49-F238E27FC236}">
                    <a16:creationId xmlns:a16="http://schemas.microsoft.com/office/drawing/2014/main" id="{6DC0F3E6-8406-B008-D7EB-DD669B9ED35A}"/>
                  </a:ext>
                </a:extLst>
              </p:cNvPr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8" name="Google Shape;868;p38">
                <a:extLst>
                  <a:ext uri="{FF2B5EF4-FFF2-40B4-BE49-F238E27FC236}">
                    <a16:creationId xmlns:a16="http://schemas.microsoft.com/office/drawing/2014/main" id="{D8902293-C139-EEE3-61EE-9FB5BDFDC7E5}"/>
                  </a:ext>
                </a:extLst>
              </p:cNvPr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9" name="Google Shape;869;p38">
                <a:extLst>
                  <a:ext uri="{FF2B5EF4-FFF2-40B4-BE49-F238E27FC236}">
                    <a16:creationId xmlns:a16="http://schemas.microsoft.com/office/drawing/2014/main" id="{A4246447-DB99-C7DC-D31C-51408BF26F0A}"/>
                  </a:ext>
                </a:extLst>
              </p:cNvPr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0" name="Google Shape;870;p38">
                <a:extLst>
                  <a:ext uri="{FF2B5EF4-FFF2-40B4-BE49-F238E27FC236}">
                    <a16:creationId xmlns:a16="http://schemas.microsoft.com/office/drawing/2014/main" id="{D8F55164-E154-B8F8-5618-3427DC32434B}"/>
                  </a:ext>
                </a:extLst>
              </p:cNvPr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71" name="Google Shape;871;p38">
              <a:extLst>
                <a:ext uri="{FF2B5EF4-FFF2-40B4-BE49-F238E27FC236}">
                  <a16:creationId xmlns:a16="http://schemas.microsoft.com/office/drawing/2014/main" id="{A51525C4-A1BF-5A64-DDAE-94A7F817BEA1}"/>
                </a:ext>
              </a:extLst>
            </p:cNvPr>
            <p:cNvSpPr/>
            <p:nvPr/>
          </p:nvSpPr>
          <p:spPr>
            <a:xfrm flipH="1">
              <a:off x="7728854" y="153126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828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>
          <a:extLst>
            <a:ext uri="{FF2B5EF4-FFF2-40B4-BE49-F238E27FC236}">
              <a16:creationId xmlns:a16="http://schemas.microsoft.com/office/drawing/2014/main" id="{4AAD2BC3-D7F5-2EED-74DE-BEEAB799D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9">
            <a:extLst>
              <a:ext uri="{FF2B5EF4-FFF2-40B4-BE49-F238E27FC236}">
                <a16:creationId xmlns:a16="http://schemas.microsoft.com/office/drawing/2014/main" id="{8B09C06A-A848-51B3-4D27-61CA7675E3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5950" y="1280200"/>
            <a:ext cx="34536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to Many</a:t>
            </a:r>
            <a:endParaRPr dirty="0"/>
          </a:p>
        </p:txBody>
      </p:sp>
      <p:sp>
        <p:nvSpPr>
          <p:cNvPr id="877" name="Google Shape;877;p39">
            <a:extLst>
              <a:ext uri="{FF2B5EF4-FFF2-40B4-BE49-F238E27FC236}">
                <a16:creationId xmlns:a16="http://schemas.microsoft.com/office/drawing/2014/main" id="{54185633-C7E1-7D8F-34A9-AE3F197273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52388" y="1981200"/>
            <a:ext cx="3756612" cy="18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A single instance in entity A can relate to multiple instances in entity B. However, an instance in entity B can only relate to one instance in entity 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Example: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 A customer (entity A) can place many orders (entity B), but each order belongs to only one customer.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79" name="Google Shape;879;p39">
            <a:extLst>
              <a:ext uri="{FF2B5EF4-FFF2-40B4-BE49-F238E27FC236}">
                <a16:creationId xmlns:a16="http://schemas.microsoft.com/office/drawing/2014/main" id="{280DAF90-483B-1A11-02EC-34B62BC898D7}"/>
              </a:ext>
            </a:extLst>
          </p:cNvPr>
          <p:cNvGrpSpPr/>
          <p:nvPr/>
        </p:nvGrpSpPr>
        <p:grpSpPr>
          <a:xfrm>
            <a:off x="-1102523" y="3277091"/>
            <a:ext cx="2707599" cy="2073105"/>
            <a:chOff x="-1102523" y="3277091"/>
            <a:chExt cx="2707599" cy="2073105"/>
          </a:xfrm>
        </p:grpSpPr>
        <p:grpSp>
          <p:nvGrpSpPr>
            <p:cNvPr id="880" name="Google Shape;880;p39">
              <a:extLst>
                <a:ext uri="{FF2B5EF4-FFF2-40B4-BE49-F238E27FC236}">
                  <a16:creationId xmlns:a16="http://schemas.microsoft.com/office/drawing/2014/main" id="{0E16E40D-542C-7D8F-C9D8-C08BD16C05F7}"/>
                </a:ext>
              </a:extLst>
            </p:cNvPr>
            <p:cNvGrpSpPr/>
            <p:nvPr/>
          </p:nvGrpSpPr>
          <p:grpSpPr>
            <a:xfrm flipH="1">
              <a:off x="-576500" y="3277111"/>
              <a:ext cx="1097255" cy="1097255"/>
              <a:chOff x="8735900" y="445925"/>
              <a:chExt cx="822900" cy="822900"/>
            </a:xfrm>
          </p:grpSpPr>
          <p:sp>
            <p:nvSpPr>
              <p:cNvPr id="881" name="Google Shape;881;p39">
                <a:extLst>
                  <a:ext uri="{FF2B5EF4-FFF2-40B4-BE49-F238E27FC236}">
                    <a16:creationId xmlns:a16="http://schemas.microsoft.com/office/drawing/2014/main" id="{6D89D98D-1335-A1EF-72B1-F9B903FE7D8F}"/>
                  </a:ext>
                </a:extLst>
              </p:cNvPr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2" name="Google Shape;882;p39">
                <a:extLst>
                  <a:ext uri="{FF2B5EF4-FFF2-40B4-BE49-F238E27FC236}">
                    <a16:creationId xmlns:a16="http://schemas.microsoft.com/office/drawing/2014/main" id="{BF392C60-A8AF-A125-7A17-7842A3D6C9F3}"/>
                  </a:ext>
                </a:extLst>
              </p:cNvPr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3" name="Google Shape;883;p39">
                <a:extLst>
                  <a:ext uri="{FF2B5EF4-FFF2-40B4-BE49-F238E27FC236}">
                    <a16:creationId xmlns:a16="http://schemas.microsoft.com/office/drawing/2014/main" id="{C332E07F-2BE6-BCCE-57DD-43C52FC8628D}"/>
                  </a:ext>
                </a:extLst>
              </p:cNvPr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4" name="Google Shape;884;p39">
                <a:extLst>
                  <a:ext uri="{FF2B5EF4-FFF2-40B4-BE49-F238E27FC236}">
                    <a16:creationId xmlns:a16="http://schemas.microsoft.com/office/drawing/2014/main" id="{2E1E9170-5775-D5FC-92EF-D59A03F440B0}"/>
                  </a:ext>
                </a:extLst>
              </p:cNvPr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5" name="Google Shape;885;p39">
                <a:extLst>
                  <a:ext uri="{FF2B5EF4-FFF2-40B4-BE49-F238E27FC236}">
                    <a16:creationId xmlns:a16="http://schemas.microsoft.com/office/drawing/2014/main" id="{7F25EABE-AF46-20D8-D549-302AAFDF36BA}"/>
                  </a:ext>
                </a:extLst>
              </p:cNvPr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6" name="Google Shape;886;p39">
                <a:extLst>
                  <a:ext uri="{FF2B5EF4-FFF2-40B4-BE49-F238E27FC236}">
                    <a16:creationId xmlns:a16="http://schemas.microsoft.com/office/drawing/2014/main" id="{61CFA14A-7502-5CF1-53A9-F919FF155C3C}"/>
                  </a:ext>
                </a:extLst>
              </p:cNvPr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7" name="Google Shape;887;p39">
                <a:extLst>
                  <a:ext uri="{FF2B5EF4-FFF2-40B4-BE49-F238E27FC236}">
                    <a16:creationId xmlns:a16="http://schemas.microsoft.com/office/drawing/2014/main" id="{84B43746-C87A-01C7-AE0D-FFB48696795C}"/>
                  </a:ext>
                </a:extLst>
              </p:cNvPr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8" name="Google Shape;888;p39">
                <a:extLst>
                  <a:ext uri="{FF2B5EF4-FFF2-40B4-BE49-F238E27FC236}">
                    <a16:creationId xmlns:a16="http://schemas.microsoft.com/office/drawing/2014/main" id="{F2E426B9-EDD8-9B65-B869-CE1AC575D993}"/>
                  </a:ext>
                </a:extLst>
              </p:cNvPr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889" name="Google Shape;889;p39">
              <a:extLst>
                <a:ext uri="{FF2B5EF4-FFF2-40B4-BE49-F238E27FC236}">
                  <a16:creationId xmlns:a16="http://schemas.microsoft.com/office/drawing/2014/main" id="{78765C4C-29D8-B0D4-B894-281F542222C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5074" t="23118" r="19923" b="25916"/>
            <a:stretch/>
          </p:blipFill>
          <p:spPr>
            <a:xfrm rot="10799993" flipH="1">
              <a:off x="-1102523" y="3277094"/>
              <a:ext cx="2707599" cy="207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0" name="Google Shape;890;p39">
              <a:extLst>
                <a:ext uri="{FF2B5EF4-FFF2-40B4-BE49-F238E27FC236}">
                  <a16:creationId xmlns:a16="http://schemas.microsoft.com/office/drawing/2014/main" id="{00A87AF8-7FAC-E874-473B-B8F9B8A1C6E6}"/>
                </a:ext>
              </a:extLst>
            </p:cNvPr>
            <p:cNvSpPr/>
            <p:nvPr/>
          </p:nvSpPr>
          <p:spPr>
            <a:xfrm rot="10800000">
              <a:off x="786786" y="4797005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9227890-5490-C15F-E063-B2555846346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10039" r="100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381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>
          <a:extLst>
            <a:ext uri="{FF2B5EF4-FFF2-40B4-BE49-F238E27FC236}">
              <a16:creationId xmlns:a16="http://schemas.microsoft.com/office/drawing/2014/main" id="{7690D61E-8068-3BD7-9780-5DB24316D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8">
            <a:extLst>
              <a:ext uri="{FF2B5EF4-FFF2-40B4-BE49-F238E27FC236}">
                <a16:creationId xmlns:a16="http://schemas.microsoft.com/office/drawing/2014/main" id="{1A5E4D2A-8D68-B687-907C-9956E5860D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500" y="2335953"/>
            <a:ext cx="3805200" cy="16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/>
              <a:t>Many to One</a:t>
            </a:r>
            <a:endParaRPr sz="4600" dirty="0"/>
          </a:p>
        </p:txBody>
      </p:sp>
      <p:sp>
        <p:nvSpPr>
          <p:cNvPr id="859" name="Google Shape;859;p38">
            <a:extLst>
              <a:ext uri="{FF2B5EF4-FFF2-40B4-BE49-F238E27FC236}">
                <a16:creationId xmlns:a16="http://schemas.microsoft.com/office/drawing/2014/main" id="{26A0EAD2-0A51-8984-2C9B-9C5D0D6F390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71600" y="1162347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860" name="Google Shape;860;p38">
            <a:extLst>
              <a:ext uri="{FF2B5EF4-FFF2-40B4-BE49-F238E27FC236}">
                <a16:creationId xmlns:a16="http://schemas.microsoft.com/office/drawing/2014/main" id="{70BBB2CD-16E2-E810-CE21-345ACCA1F618}"/>
              </a:ext>
            </a:extLst>
          </p:cNvPr>
          <p:cNvGrpSpPr/>
          <p:nvPr/>
        </p:nvGrpSpPr>
        <p:grpSpPr>
          <a:xfrm>
            <a:off x="5454150" y="1236940"/>
            <a:ext cx="2976748" cy="2669620"/>
            <a:chOff x="5454150" y="1236940"/>
            <a:chExt cx="2976748" cy="2669620"/>
          </a:xfrm>
        </p:grpSpPr>
        <p:pic>
          <p:nvPicPr>
            <p:cNvPr id="861" name="Google Shape;861;p38">
              <a:extLst>
                <a:ext uri="{FF2B5EF4-FFF2-40B4-BE49-F238E27FC236}">
                  <a16:creationId xmlns:a16="http://schemas.microsoft.com/office/drawing/2014/main" id="{384292CF-541F-A273-8424-BA819698366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3851" t="18885" r="14190" b="15033"/>
            <a:stretch/>
          </p:blipFill>
          <p:spPr>
            <a:xfrm>
              <a:off x="5454150" y="1236940"/>
              <a:ext cx="2976748" cy="26696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2" name="Google Shape;862;p38">
              <a:extLst>
                <a:ext uri="{FF2B5EF4-FFF2-40B4-BE49-F238E27FC236}">
                  <a16:creationId xmlns:a16="http://schemas.microsoft.com/office/drawing/2014/main" id="{24BB9326-7571-7B66-6B0A-25144B0EA52E}"/>
                </a:ext>
              </a:extLst>
            </p:cNvPr>
            <p:cNvGrpSpPr/>
            <p:nvPr/>
          </p:nvGrpSpPr>
          <p:grpSpPr>
            <a:xfrm>
              <a:off x="5636955" y="2809468"/>
              <a:ext cx="1097090" cy="1097090"/>
              <a:chOff x="-423175" y="2918850"/>
              <a:chExt cx="822900" cy="822900"/>
            </a:xfrm>
          </p:grpSpPr>
          <p:sp>
            <p:nvSpPr>
              <p:cNvPr id="863" name="Google Shape;863;p38">
                <a:extLst>
                  <a:ext uri="{FF2B5EF4-FFF2-40B4-BE49-F238E27FC236}">
                    <a16:creationId xmlns:a16="http://schemas.microsoft.com/office/drawing/2014/main" id="{83862EB6-E2C5-E7BD-0141-CDEE97D529E2}"/>
                  </a:ext>
                </a:extLst>
              </p:cNvPr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4" name="Google Shape;864;p38">
                <a:extLst>
                  <a:ext uri="{FF2B5EF4-FFF2-40B4-BE49-F238E27FC236}">
                    <a16:creationId xmlns:a16="http://schemas.microsoft.com/office/drawing/2014/main" id="{E08652F9-0BFB-7E3F-6F0E-1AAEE8F94913}"/>
                  </a:ext>
                </a:extLst>
              </p:cNvPr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5" name="Google Shape;865;p38">
                <a:extLst>
                  <a:ext uri="{FF2B5EF4-FFF2-40B4-BE49-F238E27FC236}">
                    <a16:creationId xmlns:a16="http://schemas.microsoft.com/office/drawing/2014/main" id="{A188D7A1-DF13-D419-62AF-03F93545DA7E}"/>
                  </a:ext>
                </a:extLst>
              </p:cNvPr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6" name="Google Shape;866;p38">
                <a:extLst>
                  <a:ext uri="{FF2B5EF4-FFF2-40B4-BE49-F238E27FC236}">
                    <a16:creationId xmlns:a16="http://schemas.microsoft.com/office/drawing/2014/main" id="{298BC4AE-E52D-0806-0532-0584D600583F}"/>
                  </a:ext>
                </a:extLst>
              </p:cNvPr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7" name="Google Shape;867;p38">
                <a:extLst>
                  <a:ext uri="{FF2B5EF4-FFF2-40B4-BE49-F238E27FC236}">
                    <a16:creationId xmlns:a16="http://schemas.microsoft.com/office/drawing/2014/main" id="{7A83CE16-02E5-7ADA-253F-49D9C4D9281E}"/>
                  </a:ext>
                </a:extLst>
              </p:cNvPr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8" name="Google Shape;868;p38">
                <a:extLst>
                  <a:ext uri="{FF2B5EF4-FFF2-40B4-BE49-F238E27FC236}">
                    <a16:creationId xmlns:a16="http://schemas.microsoft.com/office/drawing/2014/main" id="{BD761DFF-18CB-5E58-1F35-A756FF454FE0}"/>
                  </a:ext>
                </a:extLst>
              </p:cNvPr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9" name="Google Shape;869;p38">
                <a:extLst>
                  <a:ext uri="{FF2B5EF4-FFF2-40B4-BE49-F238E27FC236}">
                    <a16:creationId xmlns:a16="http://schemas.microsoft.com/office/drawing/2014/main" id="{C498AD9E-65DC-1AB5-E766-250E7E66C44B}"/>
                  </a:ext>
                </a:extLst>
              </p:cNvPr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0" name="Google Shape;870;p38">
                <a:extLst>
                  <a:ext uri="{FF2B5EF4-FFF2-40B4-BE49-F238E27FC236}">
                    <a16:creationId xmlns:a16="http://schemas.microsoft.com/office/drawing/2014/main" id="{81C768DF-8949-315A-8E64-8EF9B6CAD1CE}"/>
                  </a:ext>
                </a:extLst>
              </p:cNvPr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71" name="Google Shape;871;p38">
              <a:extLst>
                <a:ext uri="{FF2B5EF4-FFF2-40B4-BE49-F238E27FC236}">
                  <a16:creationId xmlns:a16="http://schemas.microsoft.com/office/drawing/2014/main" id="{5078A75C-291E-B552-7C0E-48CF7B09A296}"/>
                </a:ext>
              </a:extLst>
            </p:cNvPr>
            <p:cNvSpPr/>
            <p:nvPr/>
          </p:nvSpPr>
          <p:spPr>
            <a:xfrm flipH="1">
              <a:off x="7728854" y="153126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3856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>
          <a:extLst>
            <a:ext uri="{FF2B5EF4-FFF2-40B4-BE49-F238E27FC236}">
              <a16:creationId xmlns:a16="http://schemas.microsoft.com/office/drawing/2014/main" id="{AE5DB36E-D10B-1D37-E94D-FB262ACE5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9">
            <a:extLst>
              <a:ext uri="{FF2B5EF4-FFF2-40B4-BE49-F238E27FC236}">
                <a16:creationId xmlns:a16="http://schemas.microsoft.com/office/drawing/2014/main" id="{96A76F00-2AF7-8238-9A08-D81134E2E4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5950" y="1280200"/>
            <a:ext cx="34536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Many to One</a:t>
            </a:r>
            <a:endParaRPr dirty="0"/>
          </a:p>
        </p:txBody>
      </p:sp>
      <p:sp>
        <p:nvSpPr>
          <p:cNvPr id="877" name="Google Shape;877;p39">
            <a:extLst>
              <a:ext uri="{FF2B5EF4-FFF2-40B4-BE49-F238E27FC236}">
                <a16:creationId xmlns:a16="http://schemas.microsoft.com/office/drawing/2014/main" id="{2C40D22A-0377-7165-E2BD-B7DF70E44D6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56600" y="2183300"/>
            <a:ext cx="3452400" cy="16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The inverse of One-to-Many. Multiple instances in entity A can relate to a single instance in entity B.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b="1" i="0" dirty="0"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Example:</a:t>
            </a:r>
            <a:r>
              <a:rPr lang="en-US" sz="1500" b="0" i="0" dirty="0"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 Many employees (entity A) can work in a single department (entity B).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79" name="Google Shape;879;p39">
            <a:extLst>
              <a:ext uri="{FF2B5EF4-FFF2-40B4-BE49-F238E27FC236}">
                <a16:creationId xmlns:a16="http://schemas.microsoft.com/office/drawing/2014/main" id="{5062F60B-AF88-0836-EBB9-DDF1231D85C2}"/>
              </a:ext>
            </a:extLst>
          </p:cNvPr>
          <p:cNvGrpSpPr/>
          <p:nvPr/>
        </p:nvGrpSpPr>
        <p:grpSpPr>
          <a:xfrm>
            <a:off x="-1102523" y="3277091"/>
            <a:ext cx="2707599" cy="2073105"/>
            <a:chOff x="-1102523" y="3277091"/>
            <a:chExt cx="2707599" cy="2073105"/>
          </a:xfrm>
        </p:grpSpPr>
        <p:grpSp>
          <p:nvGrpSpPr>
            <p:cNvPr id="880" name="Google Shape;880;p39">
              <a:extLst>
                <a:ext uri="{FF2B5EF4-FFF2-40B4-BE49-F238E27FC236}">
                  <a16:creationId xmlns:a16="http://schemas.microsoft.com/office/drawing/2014/main" id="{DE0EAD23-078B-ECE3-A912-72BA97397E15}"/>
                </a:ext>
              </a:extLst>
            </p:cNvPr>
            <p:cNvGrpSpPr/>
            <p:nvPr/>
          </p:nvGrpSpPr>
          <p:grpSpPr>
            <a:xfrm flipH="1">
              <a:off x="-576500" y="3277111"/>
              <a:ext cx="1097255" cy="1097255"/>
              <a:chOff x="8735900" y="445925"/>
              <a:chExt cx="822900" cy="822900"/>
            </a:xfrm>
          </p:grpSpPr>
          <p:sp>
            <p:nvSpPr>
              <p:cNvPr id="881" name="Google Shape;881;p39">
                <a:extLst>
                  <a:ext uri="{FF2B5EF4-FFF2-40B4-BE49-F238E27FC236}">
                    <a16:creationId xmlns:a16="http://schemas.microsoft.com/office/drawing/2014/main" id="{BEFB6219-CDA8-9A1C-D44A-FA88FBDFCA3F}"/>
                  </a:ext>
                </a:extLst>
              </p:cNvPr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2" name="Google Shape;882;p39">
                <a:extLst>
                  <a:ext uri="{FF2B5EF4-FFF2-40B4-BE49-F238E27FC236}">
                    <a16:creationId xmlns:a16="http://schemas.microsoft.com/office/drawing/2014/main" id="{2B123780-CF43-DDFA-0A60-7A6D88318B07}"/>
                  </a:ext>
                </a:extLst>
              </p:cNvPr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3" name="Google Shape;883;p39">
                <a:extLst>
                  <a:ext uri="{FF2B5EF4-FFF2-40B4-BE49-F238E27FC236}">
                    <a16:creationId xmlns:a16="http://schemas.microsoft.com/office/drawing/2014/main" id="{75B697D8-1978-08CD-2D30-A2C6AA31D27D}"/>
                  </a:ext>
                </a:extLst>
              </p:cNvPr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4" name="Google Shape;884;p39">
                <a:extLst>
                  <a:ext uri="{FF2B5EF4-FFF2-40B4-BE49-F238E27FC236}">
                    <a16:creationId xmlns:a16="http://schemas.microsoft.com/office/drawing/2014/main" id="{CBB640B6-597A-F25B-7C32-6EC84C17153D}"/>
                  </a:ext>
                </a:extLst>
              </p:cNvPr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5" name="Google Shape;885;p39">
                <a:extLst>
                  <a:ext uri="{FF2B5EF4-FFF2-40B4-BE49-F238E27FC236}">
                    <a16:creationId xmlns:a16="http://schemas.microsoft.com/office/drawing/2014/main" id="{66D0CB00-6569-51E0-CED1-D5FAE4B15C87}"/>
                  </a:ext>
                </a:extLst>
              </p:cNvPr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6" name="Google Shape;886;p39">
                <a:extLst>
                  <a:ext uri="{FF2B5EF4-FFF2-40B4-BE49-F238E27FC236}">
                    <a16:creationId xmlns:a16="http://schemas.microsoft.com/office/drawing/2014/main" id="{4402C1AF-F5E8-2248-E393-97E346BB1287}"/>
                  </a:ext>
                </a:extLst>
              </p:cNvPr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7" name="Google Shape;887;p39">
                <a:extLst>
                  <a:ext uri="{FF2B5EF4-FFF2-40B4-BE49-F238E27FC236}">
                    <a16:creationId xmlns:a16="http://schemas.microsoft.com/office/drawing/2014/main" id="{2436835C-64F6-0B16-8786-3A29F6E32609}"/>
                  </a:ext>
                </a:extLst>
              </p:cNvPr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8" name="Google Shape;888;p39">
                <a:extLst>
                  <a:ext uri="{FF2B5EF4-FFF2-40B4-BE49-F238E27FC236}">
                    <a16:creationId xmlns:a16="http://schemas.microsoft.com/office/drawing/2014/main" id="{D321F34C-B62F-7CF3-CDF3-BF55860A8406}"/>
                  </a:ext>
                </a:extLst>
              </p:cNvPr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889" name="Google Shape;889;p39">
              <a:extLst>
                <a:ext uri="{FF2B5EF4-FFF2-40B4-BE49-F238E27FC236}">
                  <a16:creationId xmlns:a16="http://schemas.microsoft.com/office/drawing/2014/main" id="{6A92D14C-7381-8740-97EA-C121C195375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5074" t="23118" r="19923" b="25916"/>
            <a:stretch/>
          </p:blipFill>
          <p:spPr>
            <a:xfrm rot="10799993" flipH="1">
              <a:off x="-1102523" y="3277094"/>
              <a:ext cx="2707599" cy="207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0" name="Google Shape;890;p39">
              <a:extLst>
                <a:ext uri="{FF2B5EF4-FFF2-40B4-BE49-F238E27FC236}">
                  <a16:creationId xmlns:a16="http://schemas.microsoft.com/office/drawing/2014/main" id="{7FDC2D8A-8145-76B5-19B3-A8AFC3D45DF4}"/>
                </a:ext>
              </a:extLst>
            </p:cNvPr>
            <p:cNvSpPr/>
            <p:nvPr/>
          </p:nvSpPr>
          <p:spPr>
            <a:xfrm rot="10800000">
              <a:off x="786786" y="4797005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44AE2D7-6682-0617-3B9C-BF69017A9D6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10039" r="100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365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>
          <a:extLst>
            <a:ext uri="{FF2B5EF4-FFF2-40B4-BE49-F238E27FC236}">
              <a16:creationId xmlns:a16="http://schemas.microsoft.com/office/drawing/2014/main" id="{8648D69F-B7BA-5EDA-BDC9-7EEBE8B6A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8">
            <a:extLst>
              <a:ext uri="{FF2B5EF4-FFF2-40B4-BE49-F238E27FC236}">
                <a16:creationId xmlns:a16="http://schemas.microsoft.com/office/drawing/2014/main" id="{8099ADE0-E6E5-6CD4-5B75-AF8C538098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3584" y="2335953"/>
            <a:ext cx="3853116" cy="16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dirty="0"/>
              <a:t>Many to Many</a:t>
            </a:r>
            <a:endParaRPr sz="4300" dirty="0"/>
          </a:p>
        </p:txBody>
      </p:sp>
      <p:sp>
        <p:nvSpPr>
          <p:cNvPr id="859" name="Google Shape;859;p38">
            <a:extLst>
              <a:ext uri="{FF2B5EF4-FFF2-40B4-BE49-F238E27FC236}">
                <a16:creationId xmlns:a16="http://schemas.microsoft.com/office/drawing/2014/main" id="{041184A7-A485-8C52-2128-969139A44D0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71600" y="1162347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860" name="Google Shape;860;p38">
            <a:extLst>
              <a:ext uri="{FF2B5EF4-FFF2-40B4-BE49-F238E27FC236}">
                <a16:creationId xmlns:a16="http://schemas.microsoft.com/office/drawing/2014/main" id="{325039BF-C9BD-88AE-7EF2-DB01A0C40C5A}"/>
              </a:ext>
            </a:extLst>
          </p:cNvPr>
          <p:cNvGrpSpPr/>
          <p:nvPr/>
        </p:nvGrpSpPr>
        <p:grpSpPr>
          <a:xfrm>
            <a:off x="5454150" y="1236940"/>
            <a:ext cx="2976748" cy="2669620"/>
            <a:chOff x="5454150" y="1236940"/>
            <a:chExt cx="2976748" cy="2669620"/>
          </a:xfrm>
        </p:grpSpPr>
        <p:pic>
          <p:nvPicPr>
            <p:cNvPr id="861" name="Google Shape;861;p38">
              <a:extLst>
                <a:ext uri="{FF2B5EF4-FFF2-40B4-BE49-F238E27FC236}">
                  <a16:creationId xmlns:a16="http://schemas.microsoft.com/office/drawing/2014/main" id="{25638C8D-2467-7672-E54D-C136AAA467B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3851" t="18885" r="14190" b="15033"/>
            <a:stretch/>
          </p:blipFill>
          <p:spPr>
            <a:xfrm>
              <a:off x="5454150" y="1236940"/>
              <a:ext cx="2976748" cy="26696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2" name="Google Shape;862;p38">
              <a:extLst>
                <a:ext uri="{FF2B5EF4-FFF2-40B4-BE49-F238E27FC236}">
                  <a16:creationId xmlns:a16="http://schemas.microsoft.com/office/drawing/2014/main" id="{9A89990A-75F1-0937-A940-15F71689A60C}"/>
                </a:ext>
              </a:extLst>
            </p:cNvPr>
            <p:cNvGrpSpPr/>
            <p:nvPr/>
          </p:nvGrpSpPr>
          <p:grpSpPr>
            <a:xfrm>
              <a:off x="5636955" y="2809468"/>
              <a:ext cx="1097090" cy="1097090"/>
              <a:chOff x="-423175" y="2918850"/>
              <a:chExt cx="822900" cy="822900"/>
            </a:xfrm>
          </p:grpSpPr>
          <p:sp>
            <p:nvSpPr>
              <p:cNvPr id="863" name="Google Shape;863;p38">
                <a:extLst>
                  <a:ext uri="{FF2B5EF4-FFF2-40B4-BE49-F238E27FC236}">
                    <a16:creationId xmlns:a16="http://schemas.microsoft.com/office/drawing/2014/main" id="{6F37ED35-5C5D-B022-70CA-39866CABB00F}"/>
                  </a:ext>
                </a:extLst>
              </p:cNvPr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4" name="Google Shape;864;p38">
                <a:extLst>
                  <a:ext uri="{FF2B5EF4-FFF2-40B4-BE49-F238E27FC236}">
                    <a16:creationId xmlns:a16="http://schemas.microsoft.com/office/drawing/2014/main" id="{7A1F90C2-C209-F3B0-CF98-8D4782A5303C}"/>
                  </a:ext>
                </a:extLst>
              </p:cNvPr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5" name="Google Shape;865;p38">
                <a:extLst>
                  <a:ext uri="{FF2B5EF4-FFF2-40B4-BE49-F238E27FC236}">
                    <a16:creationId xmlns:a16="http://schemas.microsoft.com/office/drawing/2014/main" id="{0AE7C222-364E-F5BC-A281-4AE331B706BF}"/>
                  </a:ext>
                </a:extLst>
              </p:cNvPr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6" name="Google Shape;866;p38">
                <a:extLst>
                  <a:ext uri="{FF2B5EF4-FFF2-40B4-BE49-F238E27FC236}">
                    <a16:creationId xmlns:a16="http://schemas.microsoft.com/office/drawing/2014/main" id="{D8C6CD71-01B7-D538-2A33-4BFC97C4CBD5}"/>
                  </a:ext>
                </a:extLst>
              </p:cNvPr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7" name="Google Shape;867;p38">
                <a:extLst>
                  <a:ext uri="{FF2B5EF4-FFF2-40B4-BE49-F238E27FC236}">
                    <a16:creationId xmlns:a16="http://schemas.microsoft.com/office/drawing/2014/main" id="{B8FA2BCF-E38B-2AD0-F8C6-343F90EFBFDA}"/>
                  </a:ext>
                </a:extLst>
              </p:cNvPr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8" name="Google Shape;868;p38">
                <a:extLst>
                  <a:ext uri="{FF2B5EF4-FFF2-40B4-BE49-F238E27FC236}">
                    <a16:creationId xmlns:a16="http://schemas.microsoft.com/office/drawing/2014/main" id="{ABD4BE1E-7A94-B8D8-95E7-C3A1D8C902CC}"/>
                  </a:ext>
                </a:extLst>
              </p:cNvPr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9" name="Google Shape;869;p38">
                <a:extLst>
                  <a:ext uri="{FF2B5EF4-FFF2-40B4-BE49-F238E27FC236}">
                    <a16:creationId xmlns:a16="http://schemas.microsoft.com/office/drawing/2014/main" id="{B18E2B82-CD0A-A4D4-31C8-4024F736B900}"/>
                  </a:ext>
                </a:extLst>
              </p:cNvPr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0" name="Google Shape;870;p38">
                <a:extLst>
                  <a:ext uri="{FF2B5EF4-FFF2-40B4-BE49-F238E27FC236}">
                    <a16:creationId xmlns:a16="http://schemas.microsoft.com/office/drawing/2014/main" id="{DA369D80-0EF0-6F42-ACFF-012689143AB5}"/>
                  </a:ext>
                </a:extLst>
              </p:cNvPr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71" name="Google Shape;871;p38">
              <a:extLst>
                <a:ext uri="{FF2B5EF4-FFF2-40B4-BE49-F238E27FC236}">
                  <a16:creationId xmlns:a16="http://schemas.microsoft.com/office/drawing/2014/main" id="{D20788D0-1A23-DADF-484A-0FB6861F1556}"/>
                </a:ext>
              </a:extLst>
            </p:cNvPr>
            <p:cNvSpPr/>
            <p:nvPr/>
          </p:nvSpPr>
          <p:spPr>
            <a:xfrm flipH="1">
              <a:off x="7728854" y="153126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748556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</Words>
  <Application>Microsoft Office PowerPoint</Application>
  <PresentationFormat>On-screen Show (16:9)</PresentationFormat>
  <Paragraphs>32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Anaheim</vt:lpstr>
      <vt:lpstr>Gill Sans MT</vt:lpstr>
      <vt:lpstr>Arial</vt:lpstr>
      <vt:lpstr>DM Sans Medium</vt:lpstr>
      <vt:lpstr>Open Sans</vt:lpstr>
      <vt:lpstr>Roboto</vt:lpstr>
      <vt:lpstr>Bebas Neue</vt:lpstr>
      <vt:lpstr>Business Project Presentation by Slidesgo</vt:lpstr>
      <vt:lpstr>      Mapping Cardinalities</vt:lpstr>
      <vt:lpstr>Table of contents</vt:lpstr>
      <vt:lpstr>One to One</vt:lpstr>
      <vt:lpstr>One to One</vt:lpstr>
      <vt:lpstr>One to Many</vt:lpstr>
      <vt:lpstr>One to Many</vt:lpstr>
      <vt:lpstr>Many to One</vt:lpstr>
      <vt:lpstr>Many to One</vt:lpstr>
      <vt:lpstr>Many to Many</vt:lpstr>
      <vt:lpstr>Many to Many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Mapping Cardinalities</dc:title>
  <dc:creator>hp</dc:creator>
  <cp:lastModifiedBy>Sachin Vardhan</cp:lastModifiedBy>
  <cp:revision>1</cp:revision>
  <dcterms:modified xsi:type="dcterms:W3CDTF">2024-02-17T05:38:21Z</dcterms:modified>
</cp:coreProperties>
</file>